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76" r:id="rId3"/>
    <p:sldId id="258" r:id="rId4"/>
    <p:sldId id="259" r:id="rId5"/>
    <p:sldId id="260" r:id="rId6"/>
    <p:sldId id="261" r:id="rId7"/>
    <p:sldId id="262" r:id="rId8"/>
    <p:sldId id="263" r:id="rId9"/>
    <p:sldId id="264" r:id="rId10"/>
    <p:sldId id="265" r:id="rId11"/>
    <p:sldId id="266" r:id="rId12"/>
    <p:sldId id="267" r:id="rId13"/>
    <p:sldId id="268" r:id="rId14"/>
    <p:sldId id="277" r:id="rId15"/>
    <p:sldId id="269" r:id="rId16"/>
    <p:sldId id="271" r:id="rId17"/>
    <p:sldId id="275" r:id="rId18"/>
    <p:sldId id="274" r:id="rId19"/>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26" autoAdjust="0"/>
  </p:normalViewPr>
  <p:slideViewPr>
    <p:cSldViewPr>
      <p:cViewPr>
        <p:scale>
          <a:sx n="90" d="100"/>
          <a:sy n="90" d="100"/>
        </p:scale>
        <p:origin x="2664"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279900" y="0"/>
            <a:ext cx="3275013" cy="536575"/>
          </a:xfrm>
          <a:prstGeom prst="rect">
            <a:avLst/>
          </a:prstGeom>
        </p:spPr>
        <p:txBody>
          <a:bodyPr vert="horz" lIns="91440" tIns="45720" rIns="91440" bIns="45720" rtlCol="0"/>
          <a:lstStyle>
            <a:lvl1pPr algn="r">
              <a:defRPr sz="1200"/>
            </a:lvl1pPr>
          </a:lstStyle>
          <a:p>
            <a:fld id="{23A0A72E-3152-4A8B-B76D-14185D3825F2}" type="datetimeFigureOut">
              <a:rPr kumimoji="1" lang="ja-JP" altLang="en-US" smtClean="0"/>
              <a:t>2026/2/19</a:t>
            </a:fld>
            <a:endParaRPr kumimoji="1" lang="ja-JP" altLang="en-US"/>
          </a:p>
        </p:txBody>
      </p:sp>
      <p:sp>
        <p:nvSpPr>
          <p:cNvPr id="4" name="スライド イメージ プレースホルダー 3"/>
          <p:cNvSpPr>
            <a:spLocks noGrp="1" noRot="1" noChangeAspect="1"/>
          </p:cNvSpPr>
          <p:nvPr>
            <p:ph type="sldImg" idx="2"/>
          </p:nvPr>
        </p:nvSpPr>
        <p:spPr>
          <a:xfrm>
            <a:off x="2503488" y="1336675"/>
            <a:ext cx="2549525" cy="360838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55650" y="5146675"/>
            <a:ext cx="6045200" cy="42100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10156825"/>
            <a:ext cx="3275013" cy="5365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279900" y="10156825"/>
            <a:ext cx="3275013" cy="536575"/>
          </a:xfrm>
          <a:prstGeom prst="rect">
            <a:avLst/>
          </a:prstGeom>
        </p:spPr>
        <p:txBody>
          <a:bodyPr vert="horz" lIns="91440" tIns="45720" rIns="91440" bIns="45720" rtlCol="0" anchor="b"/>
          <a:lstStyle>
            <a:lvl1pPr algn="r">
              <a:defRPr sz="1200"/>
            </a:lvl1pPr>
          </a:lstStyle>
          <a:p>
            <a:fld id="{32DB0111-97DB-4A5C-B466-91FB31CF8FEC}" type="slidenum">
              <a:rPr kumimoji="1" lang="ja-JP" altLang="en-US" smtClean="0"/>
              <a:t>‹#›</a:t>
            </a:fld>
            <a:endParaRPr kumimoji="1" lang="ja-JP" altLang="en-US"/>
          </a:p>
        </p:txBody>
      </p:sp>
    </p:spTree>
    <p:extLst>
      <p:ext uri="{BB962C8B-B14F-4D97-AF65-F5344CB8AC3E}">
        <p14:creationId xmlns:p14="http://schemas.microsoft.com/office/powerpoint/2010/main" val="12681596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 1">
            <a:extLst>
              <a:ext uri="{FF2B5EF4-FFF2-40B4-BE49-F238E27FC236}">
                <a16:creationId xmlns:a16="http://schemas.microsoft.com/office/drawing/2014/main" id="{63CF6C9B-7F40-AE99-2D18-B5D93C7D64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 2">
            <a:extLst>
              <a:ext uri="{FF2B5EF4-FFF2-40B4-BE49-F238E27FC236}">
                <a16:creationId xmlns:a16="http://schemas.microsoft.com/office/drawing/2014/main" id="{424F60B0-E118-2089-BD31-B7922A411FC9}"/>
              </a:ext>
            </a:extLst>
          </p:cNvPr>
          <p:cNvSpPr>
            <a:spLocks noGrp="1"/>
          </p:cNvSpPr>
          <p:nvPr>
            <p:ph type="body" idx="1"/>
          </p:nvPr>
        </p:nvSpPr>
        <p:spPr>
          <a:noFill/>
        </p:spPr>
        <p:txBody>
          <a:bodyPr/>
          <a:lstStyle/>
          <a:p>
            <a:pPr eaLnBrk="1" hangingPunct="1">
              <a:spcBef>
                <a:spcPct val="0"/>
              </a:spcBef>
            </a:pPr>
            <a:endParaRPr lang="ja-JP" altLang="en-US"/>
          </a:p>
        </p:txBody>
      </p:sp>
      <p:sp>
        <p:nvSpPr>
          <p:cNvPr id="27652" name="スライド番号プレースホルダ 3">
            <a:extLst>
              <a:ext uri="{FF2B5EF4-FFF2-40B4-BE49-F238E27FC236}">
                <a16:creationId xmlns:a16="http://schemas.microsoft.com/office/drawing/2014/main" id="{734C060F-78E6-F161-459F-64D6B30CFEF2}"/>
              </a:ext>
            </a:extLst>
          </p:cNvPr>
          <p:cNvSpPr>
            <a:spLocks noGrp="1"/>
          </p:cNvSpPr>
          <p:nvPr>
            <p:ph type="sldNum" sz="quarter" idx="5"/>
          </p:nvPr>
        </p:nvSpPr>
        <p:spPr>
          <a:noFill/>
        </p:spPr>
        <p:txBody>
          <a:bodyPr/>
          <a:lstStyle>
            <a:lvl1pPr defTabSz="909638">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2575" defTabSz="909638">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6175" indent="-225425" defTabSz="909638">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6550" indent="-225425" defTabSz="909638">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66925" indent="-225425" defTabSz="909638">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24125" indent="-225425" defTabSz="90963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81325" indent="-225425" defTabSz="90963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38525" indent="-225425" defTabSz="90963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95725" indent="-225425" defTabSz="90963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7252DEA9-1F8D-497D-9A6A-2229761E5188}" type="slidenum">
              <a:rPr lang="ja-JP" altLang="en-US"/>
              <a:pPr>
                <a:spcBef>
                  <a:spcPct val="0"/>
                </a:spcBef>
              </a:pPr>
              <a:t>17</a:t>
            </a:fld>
            <a:endParaRPr lang="en-US" altLang="ja-JP"/>
          </a:p>
        </p:txBody>
      </p:sp>
    </p:spTree>
    <p:extLst>
      <p:ext uri="{BB962C8B-B14F-4D97-AF65-F5344CB8AC3E}">
        <p14:creationId xmlns:p14="http://schemas.microsoft.com/office/powerpoint/2010/main" val="1887870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737" y="3314954"/>
            <a:ext cx="6423025" cy="2245614"/>
          </a:xfrm>
          <a:prstGeom prst="rect">
            <a:avLst/>
          </a:prstGeom>
        </p:spPr>
        <p:txBody>
          <a:bodyPr wrap="square" lIns="0" tIns="0" rIns="0" bIns="0">
            <a:spAutoFit/>
          </a:bodyPr>
          <a:lstStyle>
            <a:lvl1pPr>
              <a:defRPr sz="4000" b="0" i="0" u="heavy">
                <a:solidFill>
                  <a:schemeClr val="tx1"/>
                </a:solidFill>
                <a:latin typeface="ＭＳ Ｐゴシック"/>
                <a:cs typeface="ＭＳ Ｐゴシック"/>
              </a:defRPr>
            </a:lvl1pPr>
          </a:lstStyle>
          <a:p>
            <a:endParaRPr/>
          </a:p>
        </p:txBody>
      </p:sp>
      <p:sp>
        <p:nvSpPr>
          <p:cNvPr id="3" name="Holder 3"/>
          <p:cNvSpPr>
            <a:spLocks noGrp="1"/>
          </p:cNvSpPr>
          <p:nvPr>
            <p:ph type="subTitle" idx="4"/>
          </p:nvPr>
        </p:nvSpPr>
        <p:spPr>
          <a:xfrm>
            <a:off x="1133475" y="5988304"/>
            <a:ext cx="5289550" cy="267335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u="heavy">
                <a:solidFill>
                  <a:schemeClr val="tx1"/>
                </a:solidFill>
                <a:latin typeface="ＭＳ Ｐゴシック"/>
                <a:cs typeface="ＭＳ Ｐゴシック"/>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u="heavy">
                <a:solidFill>
                  <a:schemeClr val="tx1"/>
                </a:solidFill>
                <a:latin typeface="ＭＳ Ｐゴシック"/>
                <a:cs typeface="ＭＳ Ｐゴシック"/>
              </a:defRPr>
            </a:lvl1pPr>
          </a:lstStyle>
          <a:p>
            <a:endParaRPr/>
          </a:p>
        </p:txBody>
      </p:sp>
      <p:sp>
        <p:nvSpPr>
          <p:cNvPr id="3" name="Holder 3"/>
          <p:cNvSpPr>
            <a:spLocks noGrp="1"/>
          </p:cNvSpPr>
          <p:nvPr>
            <p:ph sz="half" idx="2"/>
          </p:nvPr>
        </p:nvSpPr>
        <p:spPr>
          <a:xfrm>
            <a:off x="377825" y="2459482"/>
            <a:ext cx="3287077"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1597" y="2459482"/>
            <a:ext cx="3287077"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u="heavy">
                <a:solidFill>
                  <a:schemeClr val="tx1"/>
                </a:solidFill>
                <a:latin typeface="ＭＳ Ｐゴシック"/>
                <a:cs typeface="ＭＳ Ｐゴシック"/>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025144" y="3100831"/>
            <a:ext cx="5451475" cy="1863725"/>
          </a:xfrm>
          <a:prstGeom prst="rect">
            <a:avLst/>
          </a:prstGeom>
        </p:spPr>
        <p:txBody>
          <a:bodyPr wrap="square" lIns="0" tIns="0" rIns="0" bIns="0">
            <a:spAutoFit/>
          </a:bodyPr>
          <a:lstStyle>
            <a:lvl1pPr>
              <a:defRPr sz="4000" b="0" i="0" u="heavy">
                <a:solidFill>
                  <a:schemeClr val="tx1"/>
                </a:solidFill>
                <a:latin typeface="ＭＳ Ｐゴシック"/>
                <a:cs typeface="ＭＳ Ｐゴシック"/>
              </a:defRPr>
            </a:lvl1pPr>
          </a:lstStyle>
          <a:p>
            <a:endParaRPr/>
          </a:p>
        </p:txBody>
      </p:sp>
      <p:sp>
        <p:nvSpPr>
          <p:cNvPr id="3" name="Holder 3"/>
          <p:cNvSpPr>
            <a:spLocks noGrp="1"/>
          </p:cNvSpPr>
          <p:nvPr>
            <p:ph type="body" idx="1"/>
          </p:nvPr>
        </p:nvSpPr>
        <p:spPr>
          <a:xfrm>
            <a:off x="565150" y="5338313"/>
            <a:ext cx="6390640" cy="342645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2569210" y="9944862"/>
            <a:ext cx="2418080"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7825" y="9944862"/>
            <a:ext cx="173799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5440680" y="9944862"/>
            <a:ext cx="173799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shutten@laos-festival.jp"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mailto:shutten@laos-festival.&#65354;&#65360;"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hyperlink" Target="mailto:shutten@laos-festival.&#65354;&#65360;" TargetMode="Externa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hyperlink" Target="mailto:shutten@laos-festival.&#65354;&#65360;" TargetMode="Externa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hyperlink" Target="mailto:shutten@laos-festival.&#65354;&#65360;" TargetMode="Externa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mailto:shutten@laos-festival.jp"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shutten@laos-festival.&#65354;&#65360;"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hyperlink" Target="mailto:shutten@laos-festival.jp"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mailto:shutten@laos-festival.jp" TargetMode="External"/><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hyperlink" Target="mailto:shutten@laos-festival.jp"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mailto:shutten@laos-festival.jp"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mailto:shutten@laos-festival.&#65354;&#65360;"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52512" y="3136900"/>
            <a:ext cx="5451475" cy="1933222"/>
          </a:xfrm>
          <a:prstGeom prst="rect">
            <a:avLst/>
          </a:prstGeom>
        </p:spPr>
        <p:txBody>
          <a:bodyPr vert="horz" wrap="square" lIns="0" tIns="12065" rIns="0" bIns="0" rtlCol="0">
            <a:spAutoFit/>
          </a:bodyPr>
          <a:lstStyle/>
          <a:p>
            <a:pPr algn="ctr">
              <a:lnSpc>
                <a:spcPct val="100000"/>
              </a:lnSpc>
              <a:spcBef>
                <a:spcPts val="95"/>
              </a:spcBef>
            </a:pPr>
            <a:r>
              <a:rPr spc="-40" dirty="0">
                <a:latin typeface="HGP創英角ｺﾞｼｯｸUB" panose="020B0900000000000000" pitchFamily="50" charset="-128"/>
                <a:ea typeface="HGP創英角ｺﾞｼｯｸUB" panose="020B0900000000000000" pitchFamily="50" charset="-128"/>
              </a:rPr>
              <a:t>ラオスフェスティバル</a:t>
            </a:r>
            <a:r>
              <a:rPr b="1" spc="-20" dirty="0">
                <a:latin typeface="HGP創英角ｺﾞｼｯｸUB" panose="020B0900000000000000" pitchFamily="50" charset="-128"/>
                <a:ea typeface="HGP創英角ｺﾞｼｯｸUB" panose="020B0900000000000000" pitchFamily="50" charset="-128"/>
                <a:cs typeface="Calibri"/>
              </a:rPr>
              <a:t>202</a:t>
            </a:r>
            <a:r>
              <a:rPr lang="en-US" altLang="ja-JP" b="1" spc="-20" dirty="0">
                <a:latin typeface="HGP創英角ｺﾞｼｯｸUB" panose="020B0900000000000000" pitchFamily="50" charset="-128"/>
                <a:ea typeface="HGP創英角ｺﾞｼｯｸUB" panose="020B0900000000000000" pitchFamily="50" charset="-128"/>
                <a:cs typeface="Calibri"/>
              </a:rPr>
              <a:t>6</a:t>
            </a:r>
            <a:endParaRPr b="1" spc="-20" dirty="0">
              <a:latin typeface="HGP創英角ｺﾞｼｯｸUB" panose="020B0900000000000000" pitchFamily="50" charset="-128"/>
              <a:ea typeface="HGP創英角ｺﾞｼｯｸUB" panose="020B0900000000000000" pitchFamily="50" charset="-128"/>
              <a:cs typeface="Calibri"/>
            </a:endParaRPr>
          </a:p>
          <a:p>
            <a:pPr>
              <a:lnSpc>
                <a:spcPct val="100000"/>
              </a:lnSpc>
              <a:spcBef>
                <a:spcPts val="55"/>
              </a:spcBef>
            </a:pPr>
            <a:endParaRPr sz="2000" dirty="0">
              <a:latin typeface="HGP創英角ｺﾞｼｯｸUB" panose="020B0900000000000000" pitchFamily="50" charset="-128"/>
              <a:ea typeface="HGP創英角ｺﾞｼｯｸUB" panose="020B0900000000000000" pitchFamily="50" charset="-128"/>
              <a:cs typeface="Calibri"/>
            </a:endParaRPr>
          </a:p>
          <a:p>
            <a:pPr marL="55244" algn="ctr">
              <a:lnSpc>
                <a:spcPct val="100000"/>
              </a:lnSpc>
            </a:pPr>
            <a:r>
              <a:rPr sz="6000" spc="82" baseline="1388" dirty="0" err="1">
                <a:latin typeface="HGP創英角ｺﾞｼｯｸUB" panose="020B0900000000000000" pitchFamily="50" charset="-128"/>
                <a:ea typeface="HGP創英角ｺﾞｼｯｸUB" panose="020B0900000000000000" pitchFamily="50" charset="-128"/>
              </a:rPr>
              <a:t>提出書類一覧</a:t>
            </a:r>
            <a:endParaRPr sz="4000" dirty="0">
              <a:latin typeface="HGP創英角ｺﾞｼｯｸUB" panose="020B0900000000000000" pitchFamily="50" charset="-128"/>
              <a:ea typeface="HGP創英角ｺﾞｼｯｸUB" panose="020B0900000000000000" pitchFamily="50" charset="-128"/>
              <a:cs typeface="メイリオ"/>
            </a:endParaRPr>
          </a:p>
        </p:txBody>
      </p:sp>
      <p:graphicFrame>
        <p:nvGraphicFramePr>
          <p:cNvPr id="3" name="object 3"/>
          <p:cNvGraphicFramePr>
            <a:graphicFrameLocks noGrp="1"/>
          </p:cNvGraphicFramePr>
          <p:nvPr>
            <p:extLst>
              <p:ext uri="{D42A27DB-BD31-4B8C-83A1-F6EECF244321}">
                <p14:modId xmlns:p14="http://schemas.microsoft.com/office/powerpoint/2010/main" val="299968446"/>
              </p:ext>
            </p:extLst>
          </p:nvPr>
        </p:nvGraphicFramePr>
        <p:xfrm>
          <a:off x="425450" y="5338313"/>
          <a:ext cx="6553200" cy="3138803"/>
        </p:xfrm>
        <a:graphic>
          <a:graphicData uri="http://schemas.openxmlformats.org/drawingml/2006/table">
            <a:tbl>
              <a:tblPr firstRow="1" bandRow="1">
                <a:tableStyleId>{2D5ABB26-0587-4C30-8999-92F81FD0307C}</a:tableStyleId>
              </a:tblPr>
              <a:tblGrid>
                <a:gridCol w="3200400">
                  <a:extLst>
                    <a:ext uri="{9D8B030D-6E8A-4147-A177-3AD203B41FA5}">
                      <a16:colId xmlns:a16="http://schemas.microsoft.com/office/drawing/2014/main" val="20000"/>
                    </a:ext>
                  </a:extLst>
                </a:gridCol>
                <a:gridCol w="1318260">
                  <a:extLst>
                    <a:ext uri="{9D8B030D-6E8A-4147-A177-3AD203B41FA5}">
                      <a16:colId xmlns:a16="http://schemas.microsoft.com/office/drawing/2014/main" val="20001"/>
                    </a:ext>
                  </a:extLst>
                </a:gridCol>
                <a:gridCol w="104394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tblGrid>
              <a:tr h="254635">
                <a:tc>
                  <a:txBody>
                    <a:bodyPr/>
                    <a:lstStyle/>
                    <a:p>
                      <a:pPr marL="2540" algn="ctr">
                        <a:lnSpc>
                          <a:spcPct val="100000"/>
                        </a:lnSpc>
                        <a:spcBef>
                          <a:spcPts val="250"/>
                        </a:spcBef>
                      </a:pPr>
                      <a:r>
                        <a:rPr sz="1200" spc="-15" dirty="0">
                          <a:solidFill>
                            <a:srgbClr val="FFFFFF"/>
                          </a:solidFill>
                          <a:latin typeface="BIZ UDPゴシック" panose="020B0400000000000000" pitchFamily="50" charset="-128"/>
                          <a:ea typeface="BIZ UDPゴシック" panose="020B0400000000000000" pitchFamily="50" charset="-128"/>
                          <a:cs typeface="ＭＳ Ｐゴシック"/>
                        </a:rPr>
                        <a:t>提出書類</a:t>
                      </a:r>
                      <a:endParaRPr sz="1200" dirty="0">
                        <a:latin typeface="BIZ UDPゴシック" panose="020B0400000000000000" pitchFamily="50" charset="-128"/>
                        <a:ea typeface="BIZ UDPゴシック" panose="020B0400000000000000" pitchFamily="50" charset="-128"/>
                        <a:cs typeface="ＭＳ Ｐゴシック"/>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solidFill>
                      <a:srgbClr val="000000"/>
                    </a:solidFill>
                  </a:tcPr>
                </a:tc>
                <a:tc>
                  <a:txBody>
                    <a:bodyPr/>
                    <a:lstStyle/>
                    <a:p>
                      <a:pPr marL="393065">
                        <a:lnSpc>
                          <a:spcPct val="100000"/>
                        </a:lnSpc>
                        <a:spcBef>
                          <a:spcPts val="250"/>
                        </a:spcBef>
                      </a:pPr>
                      <a:r>
                        <a:rPr sz="1200" spc="-15" dirty="0">
                          <a:solidFill>
                            <a:srgbClr val="FFFFFF"/>
                          </a:solidFill>
                          <a:latin typeface="BIZ UDPゴシック" panose="020B0400000000000000" pitchFamily="50" charset="-128"/>
                          <a:ea typeface="BIZ UDPゴシック" panose="020B0400000000000000" pitchFamily="50" charset="-128"/>
                          <a:cs typeface="ＭＳ Ｐゴシック"/>
                        </a:rPr>
                        <a:t>提出期限</a:t>
                      </a:r>
                      <a:endParaRPr sz="1200" dirty="0">
                        <a:latin typeface="BIZ UDPゴシック" panose="020B0400000000000000" pitchFamily="50" charset="-128"/>
                        <a:ea typeface="BIZ UDPゴシック" panose="020B0400000000000000" pitchFamily="50" charset="-128"/>
                        <a:cs typeface="ＭＳ Ｐゴシック"/>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solidFill>
                      <a:srgbClr val="000000"/>
                    </a:solidFill>
                  </a:tcPr>
                </a:tc>
                <a:tc>
                  <a:txBody>
                    <a:bodyPr/>
                    <a:lstStyle/>
                    <a:p>
                      <a:pPr algn="ctr">
                        <a:lnSpc>
                          <a:spcPct val="100000"/>
                        </a:lnSpc>
                        <a:spcBef>
                          <a:spcPts val="250"/>
                        </a:spcBef>
                      </a:pPr>
                      <a:r>
                        <a:rPr sz="1200" spc="-15" dirty="0">
                          <a:solidFill>
                            <a:srgbClr val="FFFFFF"/>
                          </a:solidFill>
                          <a:latin typeface="BIZ UDPゴシック" panose="020B0400000000000000" pitchFamily="50" charset="-128"/>
                          <a:ea typeface="BIZ UDPゴシック" panose="020B0400000000000000" pitchFamily="50" charset="-128"/>
                          <a:cs typeface="ＭＳ Ｐゴシック"/>
                        </a:rPr>
                        <a:t>送付形式</a:t>
                      </a:r>
                      <a:endParaRPr sz="1200" dirty="0">
                        <a:latin typeface="BIZ UDPゴシック" panose="020B0400000000000000" pitchFamily="50" charset="-128"/>
                        <a:ea typeface="BIZ UDPゴシック" panose="020B0400000000000000" pitchFamily="50" charset="-128"/>
                        <a:cs typeface="ＭＳ Ｐゴシック"/>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solidFill>
                      <a:srgbClr val="000000"/>
                    </a:solidFill>
                  </a:tcPr>
                </a:tc>
                <a:tc>
                  <a:txBody>
                    <a:bodyPr/>
                    <a:lstStyle/>
                    <a:p>
                      <a:pPr algn="ctr">
                        <a:lnSpc>
                          <a:spcPct val="100000"/>
                        </a:lnSpc>
                        <a:spcBef>
                          <a:spcPts val="250"/>
                        </a:spcBef>
                      </a:pPr>
                      <a:r>
                        <a:rPr sz="1200" spc="-25" dirty="0">
                          <a:solidFill>
                            <a:srgbClr val="FFFFFF"/>
                          </a:solidFill>
                          <a:latin typeface="BIZ UDPゴシック" panose="020B0400000000000000" pitchFamily="50" charset="-128"/>
                          <a:ea typeface="BIZ UDPゴシック" panose="020B0400000000000000" pitchFamily="50" charset="-128"/>
                          <a:cs typeface="ＭＳ Ｐゴシック"/>
                        </a:rPr>
                        <a:t>対象</a:t>
                      </a:r>
                      <a:endParaRPr sz="1200" dirty="0">
                        <a:latin typeface="BIZ UDPゴシック" panose="020B0400000000000000" pitchFamily="50" charset="-128"/>
                        <a:ea typeface="BIZ UDPゴシック" panose="020B0400000000000000" pitchFamily="50" charset="-128"/>
                        <a:cs typeface="ＭＳ Ｐゴシック"/>
                      </a:endParaRPr>
                    </a:p>
                  </a:txBody>
                  <a:tcPr marL="0" marR="0" marT="31750" marB="0">
                    <a:lnL w="12700">
                      <a:solidFill>
                        <a:srgbClr val="FFFFFF"/>
                      </a:solidFill>
                      <a:prstDash val="solid"/>
                    </a:lnL>
                    <a:lnR w="12700">
                      <a:solidFill>
                        <a:srgbClr val="FFFFFF"/>
                      </a:solidFill>
                      <a:prstDash val="solid"/>
                    </a:lnR>
                    <a:lnT w="12700">
                      <a:solidFill>
                        <a:srgbClr val="FFFFFF"/>
                      </a:solidFill>
                      <a:prstDash val="solid"/>
                    </a:lnT>
                    <a:solidFill>
                      <a:srgbClr val="000000"/>
                    </a:solidFill>
                  </a:tcPr>
                </a:tc>
                <a:extLst>
                  <a:ext uri="{0D108BD9-81ED-4DB2-BD59-A6C34878D82A}">
                    <a16:rowId xmlns:a16="http://schemas.microsoft.com/office/drawing/2014/main" val="10000"/>
                  </a:ext>
                </a:extLst>
              </a:tr>
              <a:tr h="260350">
                <a:tc>
                  <a:txBody>
                    <a:bodyPr/>
                    <a:lstStyle/>
                    <a:p>
                      <a:pPr marL="90805">
                        <a:lnSpc>
                          <a:spcPct val="100000"/>
                        </a:lnSpc>
                        <a:spcBef>
                          <a:spcPts val="355"/>
                        </a:spcBef>
                      </a:pPr>
                      <a:r>
                        <a:rPr sz="1000" dirty="0">
                          <a:latin typeface="BIZ UDPゴシック" panose="020B0400000000000000" pitchFamily="50" charset="-128"/>
                          <a:ea typeface="BIZ UDPゴシック" panose="020B0400000000000000" pitchFamily="50" charset="-128"/>
                          <a:cs typeface="ＭＳ Ｐゴシック"/>
                        </a:rPr>
                        <a:t>□</a:t>
                      </a:r>
                      <a:r>
                        <a:rPr sz="1000" dirty="0">
                          <a:latin typeface="BIZ UDPゴシック" panose="020B0400000000000000" pitchFamily="50" charset="-128"/>
                          <a:ea typeface="BIZ UDPゴシック" panose="020B0400000000000000" pitchFamily="50" charset="-128"/>
                          <a:cs typeface="Calibri"/>
                        </a:rPr>
                        <a:t>No.1</a:t>
                      </a:r>
                      <a:r>
                        <a:rPr sz="1000" spc="395" dirty="0">
                          <a:latin typeface="BIZ UDPゴシック" panose="020B0400000000000000" pitchFamily="50" charset="-128"/>
                          <a:ea typeface="BIZ UDPゴシック" panose="020B0400000000000000" pitchFamily="50" charset="-128"/>
                          <a:cs typeface="Times New Roman"/>
                        </a:rPr>
                        <a:t> </a:t>
                      </a:r>
                      <a:r>
                        <a:rPr sz="1000" spc="-15" dirty="0" err="1">
                          <a:latin typeface="BIZ UDPゴシック" panose="020B0400000000000000" pitchFamily="50" charset="-128"/>
                          <a:ea typeface="BIZ UDPゴシック" panose="020B0400000000000000" pitchFamily="50" charset="-128"/>
                          <a:cs typeface="ＭＳ Ｐゴシック"/>
                        </a:rPr>
                        <a:t>出店申込書兼販売品目リスト</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45085"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281305">
                        <a:lnSpc>
                          <a:spcPct val="100000"/>
                        </a:lnSpc>
                        <a:spcBef>
                          <a:spcPts val="550"/>
                        </a:spcBef>
                      </a:pPr>
                      <a:r>
                        <a:rPr lang="en-US" sz="1000" spc="-20" dirty="0">
                          <a:latin typeface="BIZ UDPゴシック" panose="020B0400000000000000" pitchFamily="50" charset="-128"/>
                          <a:ea typeface="BIZ UDPゴシック" panose="020B0400000000000000" pitchFamily="50" charset="-128"/>
                          <a:cs typeface="メイリオ"/>
                        </a:rPr>
                        <a:t>3</a:t>
                      </a:r>
                      <a:r>
                        <a:rPr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３１</a:t>
                      </a:r>
                      <a:r>
                        <a:rPr sz="1000" spc="-10" dirty="0">
                          <a:latin typeface="BIZ UDPゴシック" panose="020B0400000000000000" pitchFamily="50" charset="-128"/>
                          <a:ea typeface="BIZ UDPゴシック" panose="020B0400000000000000" pitchFamily="50" charset="-128"/>
                          <a:cs typeface="ＭＳ Ｐゴシック"/>
                        </a:rPr>
                        <a:t>日（</a:t>
                      </a:r>
                      <a:r>
                        <a:rPr lang="ja-JP" altLang="en-US" sz="1000" spc="-10" dirty="0">
                          <a:latin typeface="BIZ UDPゴシック" panose="020B0400000000000000" pitchFamily="50" charset="-128"/>
                          <a:ea typeface="BIZ UDPゴシック" panose="020B0400000000000000" pitchFamily="50" charset="-128"/>
                          <a:cs typeface="ＭＳ Ｐゴシック"/>
                        </a:rPr>
                        <a:t>火</a:t>
                      </a:r>
                      <a:r>
                        <a:rPr sz="1000" spc="-50" dirty="0">
                          <a:latin typeface="BIZ UDPゴシック" panose="020B0400000000000000" pitchFamily="50" charset="-128"/>
                          <a:ea typeface="BIZ UDPゴシック" panose="020B0400000000000000" pitchFamily="50" charset="-128"/>
                          <a:cs typeface="ＭＳ Ｐゴシック"/>
                        </a:rPr>
                        <a:t>）</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69850"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16510" algn="ctr">
                        <a:lnSpc>
                          <a:spcPct val="100000"/>
                        </a:lnSpc>
                        <a:spcBef>
                          <a:spcPts val="330"/>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a:latin typeface="BIZ UDPゴシック" panose="020B0400000000000000" pitchFamily="50" charset="-128"/>
                        <a:ea typeface="BIZ UDPゴシック" panose="020B0400000000000000" pitchFamily="50" charset="-128"/>
                        <a:cs typeface="Calibri"/>
                      </a:endParaRPr>
                    </a:p>
                  </a:txBody>
                  <a:tcPr marL="0" marR="0" marT="41910"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89535">
                        <a:lnSpc>
                          <a:spcPct val="100000"/>
                        </a:lnSpc>
                        <a:spcBef>
                          <a:spcPts val="355"/>
                        </a:spcBef>
                      </a:pPr>
                      <a:r>
                        <a:rPr sz="1000" spc="-25" dirty="0">
                          <a:latin typeface="BIZ UDPゴシック" panose="020B0400000000000000" pitchFamily="50" charset="-128"/>
                          <a:ea typeface="BIZ UDPゴシック" panose="020B0400000000000000" pitchFamily="50" charset="-128"/>
                          <a:cs typeface="ＭＳ Ｐゴシック"/>
                        </a:rPr>
                        <a:t>全団体</a:t>
                      </a:r>
                      <a:endParaRPr sz="1000">
                        <a:latin typeface="BIZ UDPゴシック" panose="020B0400000000000000" pitchFamily="50" charset="-128"/>
                        <a:ea typeface="BIZ UDPゴシック" panose="020B0400000000000000" pitchFamily="50" charset="-128"/>
                        <a:cs typeface="ＭＳ Ｐゴシック"/>
                      </a:endParaRPr>
                    </a:p>
                  </a:txBody>
                  <a:tcPr marL="0" marR="0" marT="45085"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r h="248285">
                <a:tc>
                  <a:txBody>
                    <a:bodyPr/>
                    <a:lstStyle/>
                    <a:p>
                      <a:pPr marL="91440">
                        <a:lnSpc>
                          <a:spcPct val="100000"/>
                        </a:lnSpc>
                        <a:spcBef>
                          <a:spcPts val="330"/>
                        </a:spcBef>
                      </a:pPr>
                      <a:r>
                        <a:rPr sz="1000" dirty="0">
                          <a:latin typeface="BIZ UDPゴシック" panose="020B0400000000000000" pitchFamily="50" charset="-128"/>
                          <a:ea typeface="BIZ UDPゴシック" panose="020B0400000000000000" pitchFamily="50" charset="-128"/>
                          <a:cs typeface="ＭＳ Ｐゴシック"/>
                        </a:rPr>
                        <a:t>□</a:t>
                      </a:r>
                      <a:r>
                        <a:rPr sz="1000" dirty="0">
                          <a:latin typeface="BIZ UDPゴシック" panose="020B0400000000000000" pitchFamily="50" charset="-128"/>
                          <a:ea typeface="BIZ UDPゴシック" panose="020B0400000000000000" pitchFamily="50" charset="-128"/>
                          <a:cs typeface="Calibri"/>
                        </a:rPr>
                        <a:t>No.2</a:t>
                      </a:r>
                      <a:r>
                        <a:rPr sz="1000" spc="400" dirty="0">
                          <a:latin typeface="BIZ UDPゴシック" panose="020B0400000000000000" pitchFamily="50" charset="-128"/>
                          <a:ea typeface="BIZ UDPゴシック" panose="020B0400000000000000" pitchFamily="50" charset="-128"/>
                          <a:cs typeface="Times New Roman"/>
                        </a:rPr>
                        <a:t> </a:t>
                      </a:r>
                      <a:r>
                        <a:rPr sz="1000" spc="-20" dirty="0" err="1">
                          <a:latin typeface="BIZ UDPゴシック" panose="020B0400000000000000" pitchFamily="50" charset="-128"/>
                          <a:ea typeface="BIZ UDPゴシック" panose="020B0400000000000000" pitchFamily="50" charset="-128"/>
                          <a:cs typeface="ＭＳ Ｐゴシック"/>
                        </a:rPr>
                        <a:t>出店に関する誓約書</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419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7020" marR="0" lvl="0" indent="0" defTabSz="914400" eaLnBrk="1" fontAlgn="auto" latinLnBrk="0" hangingPunct="1">
                        <a:lnSpc>
                          <a:spcPct val="100000"/>
                        </a:lnSpc>
                        <a:spcBef>
                          <a:spcPts val="545"/>
                        </a:spcBef>
                        <a:spcAft>
                          <a:spcPts val="0"/>
                        </a:spcAft>
                        <a:buClrTx/>
                        <a:buSzTx/>
                        <a:buFontTx/>
                        <a:buNone/>
                        <a:tabLst/>
                        <a:defRPr/>
                      </a:pPr>
                      <a:r>
                        <a:rPr lang="en-US" altLang="ja-JP" sz="1000" spc="-20" dirty="0">
                          <a:latin typeface="BIZ UDPゴシック" panose="020B0400000000000000" pitchFamily="50" charset="-128"/>
                          <a:ea typeface="BIZ UDPゴシック" panose="020B0400000000000000" pitchFamily="50" charset="-128"/>
                          <a:cs typeface="メイリオ"/>
                        </a:rPr>
                        <a:t>3</a:t>
                      </a:r>
                      <a:r>
                        <a:rPr lang="ja-JP" altLang="en-US"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３１</a:t>
                      </a:r>
                      <a:r>
                        <a:rPr lang="ja-JP" altLang="en-US" sz="1000" spc="-10" dirty="0">
                          <a:latin typeface="BIZ UDPゴシック" panose="020B0400000000000000" pitchFamily="50" charset="-128"/>
                          <a:ea typeface="BIZ UDPゴシック" panose="020B0400000000000000" pitchFamily="50" charset="-128"/>
                          <a:cs typeface="ＭＳ Ｐゴシック"/>
                        </a:rPr>
                        <a:t>日（火</a:t>
                      </a:r>
                      <a:r>
                        <a:rPr lang="ja-JP" altLang="en-US" sz="1000" spc="-50" dirty="0">
                          <a:latin typeface="BIZ UDPゴシック" panose="020B0400000000000000" pitchFamily="50" charset="-128"/>
                          <a:ea typeface="BIZ UDPゴシック" panose="020B0400000000000000" pitchFamily="50" charset="-128"/>
                          <a:cs typeface="ＭＳ Ｐゴシック"/>
                        </a:rPr>
                        <a:t>）</a:t>
                      </a:r>
                      <a:endParaRPr lang="ja-JP" altLang="en-US" sz="1000" dirty="0">
                        <a:latin typeface="BIZ UDPゴシック" panose="020B0400000000000000" pitchFamily="50" charset="-128"/>
                        <a:ea typeface="BIZ UDPゴシック" panose="020B0400000000000000" pitchFamily="50" charset="-128"/>
                        <a:cs typeface="ＭＳ Ｐゴシック"/>
                      </a:endParaRPr>
                    </a:p>
                  </a:txBody>
                  <a:tcPr marL="0" marR="0" marT="692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6510" algn="ctr">
                        <a:lnSpc>
                          <a:spcPct val="100000"/>
                        </a:lnSpc>
                        <a:spcBef>
                          <a:spcPts val="305"/>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a:latin typeface="BIZ UDPゴシック" panose="020B0400000000000000" pitchFamily="50" charset="-128"/>
                        <a:ea typeface="BIZ UDPゴシック" panose="020B0400000000000000" pitchFamily="50" charset="-128"/>
                        <a:cs typeface="Calibri"/>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9535">
                        <a:lnSpc>
                          <a:spcPct val="100000"/>
                        </a:lnSpc>
                        <a:spcBef>
                          <a:spcPts val="330"/>
                        </a:spcBef>
                      </a:pPr>
                      <a:r>
                        <a:rPr sz="1000" spc="-25" dirty="0">
                          <a:latin typeface="BIZ UDPゴシック" panose="020B0400000000000000" pitchFamily="50" charset="-128"/>
                          <a:ea typeface="BIZ UDPゴシック" panose="020B0400000000000000" pitchFamily="50" charset="-128"/>
                          <a:cs typeface="ＭＳ Ｐゴシック"/>
                        </a:rPr>
                        <a:t>全団体</a:t>
                      </a:r>
                      <a:endParaRPr sz="1000">
                        <a:latin typeface="BIZ UDPゴシック" panose="020B0400000000000000" pitchFamily="50" charset="-128"/>
                        <a:ea typeface="BIZ UDPゴシック" panose="020B0400000000000000" pitchFamily="50" charset="-128"/>
                        <a:cs typeface="ＭＳ Ｐゴシック"/>
                      </a:endParaRPr>
                    </a:p>
                  </a:txBody>
                  <a:tcPr marL="0" marR="0" marT="419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248285">
                <a:tc>
                  <a:txBody>
                    <a:bodyPr/>
                    <a:lstStyle/>
                    <a:p>
                      <a:pPr marL="91440">
                        <a:lnSpc>
                          <a:spcPct val="100000"/>
                        </a:lnSpc>
                        <a:spcBef>
                          <a:spcPts val="330"/>
                        </a:spcBef>
                      </a:pPr>
                      <a:r>
                        <a:rPr sz="1000" spc="-10" dirty="0">
                          <a:latin typeface="BIZ UDPゴシック" panose="020B0400000000000000" pitchFamily="50" charset="-128"/>
                          <a:ea typeface="BIZ UDPゴシック" panose="020B0400000000000000" pitchFamily="50" charset="-128"/>
                          <a:cs typeface="ＭＳ Ｐゴシック"/>
                        </a:rPr>
                        <a:t>□</a:t>
                      </a:r>
                      <a:r>
                        <a:rPr sz="1000" spc="-10" dirty="0">
                          <a:latin typeface="BIZ UDPゴシック" panose="020B0400000000000000" pitchFamily="50" charset="-128"/>
                          <a:ea typeface="BIZ UDPゴシック" panose="020B0400000000000000" pitchFamily="50" charset="-128"/>
                          <a:cs typeface="Calibri"/>
                        </a:rPr>
                        <a:t>No.3-</a:t>
                      </a:r>
                      <a:r>
                        <a:rPr sz="1000" dirty="0">
                          <a:latin typeface="BIZ UDPゴシック" panose="020B0400000000000000" pitchFamily="50" charset="-128"/>
                          <a:ea typeface="BIZ UDPゴシック" panose="020B0400000000000000" pitchFamily="50" charset="-128"/>
                          <a:cs typeface="Calibri"/>
                        </a:rPr>
                        <a:t>1</a:t>
                      </a:r>
                      <a:r>
                        <a:rPr sz="1000" spc="475" dirty="0">
                          <a:latin typeface="BIZ UDPゴシック" panose="020B0400000000000000" pitchFamily="50" charset="-128"/>
                          <a:ea typeface="BIZ UDPゴシック" panose="020B0400000000000000" pitchFamily="50" charset="-128"/>
                          <a:cs typeface="Times New Roman"/>
                        </a:rPr>
                        <a:t> </a:t>
                      </a:r>
                      <a:r>
                        <a:rPr sz="1000" spc="-20" dirty="0">
                          <a:latin typeface="BIZ UDPゴシック" panose="020B0400000000000000" pitchFamily="50" charset="-128"/>
                          <a:ea typeface="BIZ UDPゴシック" panose="020B0400000000000000" pitchFamily="50" charset="-128"/>
                          <a:cs typeface="ＭＳ Ｐゴシック"/>
                        </a:rPr>
                        <a:t>テントレイアウト</a:t>
                      </a:r>
                      <a:r>
                        <a:rPr sz="1000" dirty="0">
                          <a:latin typeface="BIZ UDPゴシック" panose="020B0400000000000000" pitchFamily="50" charset="-128"/>
                          <a:ea typeface="BIZ UDPゴシック" panose="020B0400000000000000" pitchFamily="50" charset="-128"/>
                          <a:cs typeface="ＭＳ Ｐゴシック"/>
                        </a:rPr>
                        <a:t>（</a:t>
                      </a:r>
                      <a:r>
                        <a:rPr sz="1000" spc="-15" dirty="0">
                          <a:latin typeface="BIZ UDPゴシック" panose="020B0400000000000000" pitchFamily="50" charset="-128"/>
                          <a:ea typeface="BIZ UDPゴシック" panose="020B0400000000000000" pitchFamily="50" charset="-128"/>
                          <a:cs typeface="ＭＳ Ｐゴシック"/>
                        </a:rPr>
                        <a:t>飲食ブース用</a:t>
                      </a:r>
                      <a:r>
                        <a:rPr sz="1000" spc="-50" dirty="0">
                          <a:latin typeface="BIZ UDPゴシック" panose="020B0400000000000000" pitchFamily="50" charset="-128"/>
                          <a:ea typeface="BIZ UDPゴシック" panose="020B0400000000000000" pitchFamily="50" charset="-128"/>
                          <a:cs typeface="ＭＳ Ｐゴシック"/>
                        </a:rPr>
                        <a:t>）</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419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7020" marR="0" lvl="0" indent="0" defTabSz="914400" eaLnBrk="1" fontAlgn="auto" latinLnBrk="0" hangingPunct="1">
                        <a:lnSpc>
                          <a:spcPct val="100000"/>
                        </a:lnSpc>
                        <a:spcBef>
                          <a:spcPts val="605"/>
                        </a:spcBef>
                        <a:spcAft>
                          <a:spcPts val="0"/>
                        </a:spcAft>
                        <a:buClrTx/>
                        <a:buSzTx/>
                        <a:buFontTx/>
                        <a:buNone/>
                        <a:tabLst/>
                        <a:defRPr/>
                      </a:pPr>
                      <a:r>
                        <a:rPr lang="en-US" altLang="ja-JP" sz="1000" spc="-20" dirty="0">
                          <a:latin typeface="BIZ UDPゴシック" panose="020B0400000000000000" pitchFamily="50" charset="-128"/>
                          <a:ea typeface="BIZ UDPゴシック" panose="020B0400000000000000" pitchFamily="50" charset="-128"/>
                          <a:cs typeface="メイリオ"/>
                        </a:rPr>
                        <a:t>3</a:t>
                      </a:r>
                      <a:r>
                        <a:rPr lang="ja-JP" altLang="en-US"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３１</a:t>
                      </a:r>
                      <a:r>
                        <a:rPr lang="ja-JP" altLang="en-US" sz="1000" spc="-10" dirty="0">
                          <a:latin typeface="BIZ UDPゴシック" panose="020B0400000000000000" pitchFamily="50" charset="-128"/>
                          <a:ea typeface="BIZ UDPゴシック" panose="020B0400000000000000" pitchFamily="50" charset="-128"/>
                          <a:cs typeface="ＭＳ Ｐゴシック"/>
                        </a:rPr>
                        <a:t>日（火</a:t>
                      </a:r>
                      <a:r>
                        <a:rPr lang="ja-JP" altLang="en-US" sz="1000" spc="-50" dirty="0">
                          <a:latin typeface="BIZ UDPゴシック" panose="020B0400000000000000" pitchFamily="50" charset="-128"/>
                          <a:ea typeface="BIZ UDPゴシック" panose="020B0400000000000000" pitchFamily="50" charset="-128"/>
                          <a:cs typeface="ＭＳ Ｐゴシック"/>
                        </a:rPr>
                        <a:t>）</a:t>
                      </a:r>
                      <a:endParaRPr lang="ja-JP" altLang="en-US" sz="1000" dirty="0">
                        <a:latin typeface="BIZ UDPゴシック" panose="020B0400000000000000" pitchFamily="50" charset="-128"/>
                        <a:ea typeface="BIZ UDPゴシック" panose="020B0400000000000000" pitchFamily="50" charset="-128"/>
                        <a:cs typeface="ＭＳ Ｐゴシック"/>
                      </a:endParaRPr>
                    </a:p>
                  </a:txBody>
                  <a:tcPr marL="0" marR="0" marT="768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6510" algn="ctr">
                        <a:lnSpc>
                          <a:spcPct val="100000"/>
                        </a:lnSpc>
                        <a:spcBef>
                          <a:spcPts val="305"/>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a:latin typeface="BIZ UDPゴシック" panose="020B0400000000000000" pitchFamily="50" charset="-128"/>
                        <a:ea typeface="BIZ UDPゴシック" panose="020B0400000000000000" pitchFamily="50" charset="-128"/>
                        <a:cs typeface="Calibri"/>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9535">
                        <a:lnSpc>
                          <a:spcPct val="100000"/>
                        </a:lnSpc>
                        <a:spcBef>
                          <a:spcPts val="330"/>
                        </a:spcBef>
                      </a:pPr>
                      <a:r>
                        <a:rPr sz="1000" spc="-30" dirty="0">
                          <a:latin typeface="BIZ UDPゴシック" panose="020B0400000000000000" pitchFamily="50" charset="-128"/>
                          <a:ea typeface="BIZ UDPゴシック" panose="020B0400000000000000" pitchFamily="50" charset="-128"/>
                          <a:cs typeface="ＭＳ Ｐゴシック"/>
                        </a:rPr>
                        <a:t>飲食</a:t>
                      </a:r>
                      <a:endParaRPr sz="1000">
                        <a:latin typeface="BIZ UDPゴシック" panose="020B0400000000000000" pitchFamily="50" charset="-128"/>
                        <a:ea typeface="BIZ UDPゴシック" panose="020B0400000000000000" pitchFamily="50" charset="-128"/>
                        <a:cs typeface="ＭＳ Ｐゴシック"/>
                      </a:endParaRPr>
                    </a:p>
                  </a:txBody>
                  <a:tcPr marL="0" marR="0" marT="419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249554">
                <a:tc>
                  <a:txBody>
                    <a:bodyPr/>
                    <a:lstStyle/>
                    <a:p>
                      <a:pPr marL="90805">
                        <a:lnSpc>
                          <a:spcPct val="100000"/>
                        </a:lnSpc>
                        <a:spcBef>
                          <a:spcPts val="345"/>
                        </a:spcBef>
                      </a:pPr>
                      <a:r>
                        <a:rPr sz="1000" spc="-10" dirty="0">
                          <a:latin typeface="BIZ UDPゴシック" panose="020B0400000000000000" pitchFamily="50" charset="-128"/>
                          <a:ea typeface="BIZ UDPゴシック" panose="020B0400000000000000" pitchFamily="50" charset="-128"/>
                          <a:cs typeface="ＭＳ Ｐゴシック"/>
                        </a:rPr>
                        <a:t>□</a:t>
                      </a:r>
                      <a:r>
                        <a:rPr sz="1000" spc="-10" dirty="0">
                          <a:latin typeface="BIZ UDPゴシック" panose="020B0400000000000000" pitchFamily="50" charset="-128"/>
                          <a:ea typeface="BIZ UDPゴシック" panose="020B0400000000000000" pitchFamily="50" charset="-128"/>
                          <a:cs typeface="Calibri"/>
                        </a:rPr>
                        <a:t>No.3-</a:t>
                      </a:r>
                      <a:r>
                        <a:rPr sz="1000" dirty="0">
                          <a:latin typeface="BIZ UDPゴシック" panose="020B0400000000000000" pitchFamily="50" charset="-128"/>
                          <a:ea typeface="BIZ UDPゴシック" panose="020B0400000000000000" pitchFamily="50" charset="-128"/>
                          <a:cs typeface="Calibri"/>
                        </a:rPr>
                        <a:t>2</a:t>
                      </a:r>
                      <a:r>
                        <a:rPr sz="1000" spc="475" dirty="0">
                          <a:latin typeface="BIZ UDPゴシック" panose="020B0400000000000000" pitchFamily="50" charset="-128"/>
                          <a:ea typeface="BIZ UDPゴシック" panose="020B0400000000000000" pitchFamily="50" charset="-128"/>
                          <a:cs typeface="Times New Roman"/>
                        </a:rPr>
                        <a:t> </a:t>
                      </a:r>
                      <a:r>
                        <a:rPr sz="1000" spc="-20" dirty="0">
                          <a:latin typeface="BIZ UDPゴシック" panose="020B0400000000000000" pitchFamily="50" charset="-128"/>
                          <a:ea typeface="BIZ UDPゴシック" panose="020B0400000000000000" pitchFamily="50" charset="-128"/>
                          <a:cs typeface="ＭＳ Ｐゴシック"/>
                        </a:rPr>
                        <a:t>テントレイアウト</a:t>
                      </a:r>
                      <a:r>
                        <a:rPr sz="1000" dirty="0">
                          <a:latin typeface="BIZ UDPゴシック" panose="020B0400000000000000" pitchFamily="50" charset="-128"/>
                          <a:ea typeface="BIZ UDPゴシック" panose="020B0400000000000000" pitchFamily="50" charset="-128"/>
                          <a:cs typeface="ＭＳ Ｐゴシック"/>
                        </a:rPr>
                        <a:t>（</a:t>
                      </a:r>
                      <a:r>
                        <a:rPr sz="1000" spc="-15" dirty="0">
                          <a:latin typeface="BIZ UDPゴシック" panose="020B0400000000000000" pitchFamily="50" charset="-128"/>
                          <a:ea typeface="BIZ UDPゴシック" panose="020B0400000000000000" pitchFamily="50" charset="-128"/>
                          <a:cs typeface="ＭＳ Ｐゴシック"/>
                        </a:rPr>
                        <a:t>物販ブース用</a:t>
                      </a:r>
                      <a:r>
                        <a:rPr sz="1000" spc="-50" dirty="0">
                          <a:latin typeface="BIZ UDPゴシック" panose="020B0400000000000000" pitchFamily="50" charset="-128"/>
                          <a:ea typeface="BIZ UDPゴシック" panose="020B0400000000000000" pitchFamily="50" charset="-128"/>
                          <a:cs typeface="ＭＳ Ｐゴシック"/>
                        </a:rPr>
                        <a:t>）</a:t>
                      </a:r>
                      <a:endParaRPr sz="1000">
                        <a:latin typeface="BIZ UDPゴシック" panose="020B0400000000000000" pitchFamily="50" charset="-128"/>
                        <a:ea typeface="BIZ UDPゴシック" panose="020B0400000000000000" pitchFamily="50" charset="-128"/>
                        <a:cs typeface="ＭＳ Ｐゴシック"/>
                      </a:endParaRPr>
                    </a:p>
                  </a:txBody>
                  <a:tcPr marL="0" marR="0" marT="438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1305" marR="0" lvl="0" indent="0" defTabSz="914400" eaLnBrk="1" fontAlgn="auto" latinLnBrk="0" hangingPunct="1">
                        <a:lnSpc>
                          <a:spcPct val="100000"/>
                        </a:lnSpc>
                        <a:spcBef>
                          <a:spcPts val="484"/>
                        </a:spcBef>
                        <a:spcAft>
                          <a:spcPts val="0"/>
                        </a:spcAft>
                        <a:buClrTx/>
                        <a:buSzTx/>
                        <a:buFontTx/>
                        <a:buNone/>
                        <a:tabLst/>
                        <a:defRPr/>
                      </a:pPr>
                      <a:r>
                        <a:rPr lang="en-US" altLang="ja-JP" sz="1000" spc="-20" dirty="0">
                          <a:latin typeface="BIZ UDPゴシック" panose="020B0400000000000000" pitchFamily="50" charset="-128"/>
                          <a:ea typeface="BIZ UDPゴシック" panose="020B0400000000000000" pitchFamily="50" charset="-128"/>
                          <a:cs typeface="メイリオ"/>
                        </a:rPr>
                        <a:t>3</a:t>
                      </a:r>
                      <a:r>
                        <a:rPr lang="ja-JP" altLang="en-US"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３１</a:t>
                      </a:r>
                      <a:r>
                        <a:rPr lang="ja-JP" altLang="en-US" sz="1000" spc="-10" dirty="0">
                          <a:latin typeface="BIZ UDPゴシック" panose="020B0400000000000000" pitchFamily="50" charset="-128"/>
                          <a:ea typeface="BIZ UDPゴシック" panose="020B0400000000000000" pitchFamily="50" charset="-128"/>
                          <a:cs typeface="ＭＳ Ｐゴシック"/>
                        </a:rPr>
                        <a:t>日（火</a:t>
                      </a:r>
                      <a:r>
                        <a:rPr lang="ja-JP" altLang="en-US" sz="1000" spc="-50" dirty="0">
                          <a:latin typeface="BIZ UDPゴシック" panose="020B0400000000000000" pitchFamily="50" charset="-128"/>
                          <a:ea typeface="BIZ UDPゴシック" panose="020B0400000000000000" pitchFamily="50" charset="-128"/>
                          <a:cs typeface="ＭＳ Ｐゴシック"/>
                        </a:rPr>
                        <a:t>）</a:t>
                      </a:r>
                      <a:endParaRPr lang="ja-JP" altLang="en-US" sz="1000" dirty="0">
                        <a:latin typeface="BIZ UDPゴシック" panose="020B0400000000000000" pitchFamily="50" charset="-128"/>
                        <a:ea typeface="BIZ UDPゴシック" panose="020B0400000000000000" pitchFamily="50" charset="-128"/>
                        <a:cs typeface="ＭＳ Ｐゴシック"/>
                      </a:endParaRPr>
                    </a:p>
                  </a:txBody>
                  <a:tcPr marL="0" marR="0" marT="615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6510" algn="ctr">
                        <a:lnSpc>
                          <a:spcPct val="100000"/>
                        </a:lnSpc>
                        <a:spcBef>
                          <a:spcPts val="320"/>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dirty="0">
                        <a:latin typeface="BIZ UDPゴシック" panose="020B0400000000000000" pitchFamily="50" charset="-128"/>
                        <a:ea typeface="BIZ UDPゴシック" panose="020B0400000000000000" pitchFamily="50" charset="-128"/>
                        <a:cs typeface="Calibri"/>
                      </a:endParaRPr>
                    </a:p>
                  </a:txBody>
                  <a:tcPr marL="0" marR="0" marT="406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9535">
                        <a:lnSpc>
                          <a:spcPct val="100000"/>
                        </a:lnSpc>
                        <a:spcBef>
                          <a:spcPts val="345"/>
                        </a:spcBef>
                      </a:pPr>
                      <a:r>
                        <a:rPr sz="1000" spc="-30" dirty="0">
                          <a:latin typeface="BIZ UDPゴシック" panose="020B0400000000000000" pitchFamily="50" charset="-128"/>
                          <a:ea typeface="BIZ UDPゴシック" panose="020B0400000000000000" pitchFamily="50" charset="-128"/>
                          <a:cs typeface="ＭＳ Ｐゴシック"/>
                        </a:rPr>
                        <a:t>物販</a:t>
                      </a:r>
                      <a:endParaRPr sz="1000">
                        <a:latin typeface="BIZ UDPゴシック" panose="020B0400000000000000" pitchFamily="50" charset="-128"/>
                        <a:ea typeface="BIZ UDPゴシック" panose="020B0400000000000000" pitchFamily="50" charset="-128"/>
                        <a:cs typeface="ＭＳ Ｐゴシック"/>
                      </a:endParaRPr>
                    </a:p>
                  </a:txBody>
                  <a:tcPr marL="0" marR="0" marT="438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248285">
                <a:tc>
                  <a:txBody>
                    <a:bodyPr/>
                    <a:lstStyle/>
                    <a:p>
                      <a:pPr marL="90805">
                        <a:lnSpc>
                          <a:spcPct val="100000"/>
                        </a:lnSpc>
                        <a:spcBef>
                          <a:spcPts val="330"/>
                        </a:spcBef>
                      </a:pPr>
                      <a:r>
                        <a:rPr sz="1000" spc="-10" dirty="0">
                          <a:latin typeface="BIZ UDPゴシック" panose="020B0400000000000000" pitchFamily="50" charset="-128"/>
                          <a:ea typeface="BIZ UDPゴシック" panose="020B0400000000000000" pitchFamily="50" charset="-128"/>
                          <a:cs typeface="ＭＳ Ｐゴシック"/>
                        </a:rPr>
                        <a:t>□</a:t>
                      </a:r>
                      <a:r>
                        <a:rPr sz="1000" spc="-10" dirty="0">
                          <a:latin typeface="BIZ UDPゴシック" panose="020B0400000000000000" pitchFamily="50" charset="-128"/>
                          <a:ea typeface="BIZ UDPゴシック" panose="020B0400000000000000" pitchFamily="50" charset="-128"/>
                          <a:cs typeface="Calibri"/>
                        </a:rPr>
                        <a:t>No.3-</a:t>
                      </a:r>
                      <a:r>
                        <a:rPr sz="1000" dirty="0">
                          <a:latin typeface="BIZ UDPゴシック" panose="020B0400000000000000" pitchFamily="50" charset="-128"/>
                          <a:ea typeface="BIZ UDPゴシック" panose="020B0400000000000000" pitchFamily="50" charset="-128"/>
                          <a:cs typeface="Calibri"/>
                        </a:rPr>
                        <a:t>3</a:t>
                      </a:r>
                      <a:r>
                        <a:rPr sz="1000" spc="480" dirty="0">
                          <a:latin typeface="BIZ UDPゴシック" panose="020B0400000000000000" pitchFamily="50" charset="-128"/>
                          <a:ea typeface="BIZ UDPゴシック" panose="020B0400000000000000" pitchFamily="50" charset="-128"/>
                          <a:cs typeface="Times New Roman"/>
                        </a:rPr>
                        <a:t> </a:t>
                      </a:r>
                      <a:r>
                        <a:rPr sz="1000" spc="-20" dirty="0">
                          <a:latin typeface="BIZ UDPゴシック" panose="020B0400000000000000" pitchFamily="50" charset="-128"/>
                          <a:ea typeface="BIZ UDPゴシック" panose="020B0400000000000000" pitchFamily="50" charset="-128"/>
                          <a:cs typeface="ＭＳ Ｐゴシック"/>
                        </a:rPr>
                        <a:t>テントレイアウト</a:t>
                      </a:r>
                      <a:r>
                        <a:rPr sz="1000" dirty="0">
                          <a:latin typeface="BIZ UDPゴシック" panose="020B0400000000000000" pitchFamily="50" charset="-128"/>
                          <a:ea typeface="BIZ UDPゴシック" panose="020B0400000000000000" pitchFamily="50" charset="-128"/>
                          <a:cs typeface="ＭＳ Ｐゴシック"/>
                        </a:rPr>
                        <a:t>（</a:t>
                      </a:r>
                      <a:r>
                        <a:rPr sz="1000" spc="-15" dirty="0">
                          <a:latin typeface="BIZ UDPゴシック" panose="020B0400000000000000" pitchFamily="50" charset="-128"/>
                          <a:ea typeface="BIZ UDPゴシック" panose="020B0400000000000000" pitchFamily="50" charset="-128"/>
                          <a:cs typeface="ＭＳ Ｐゴシック"/>
                        </a:rPr>
                        <a:t>物販ハーフブース用</a:t>
                      </a:r>
                      <a:r>
                        <a:rPr sz="1000" spc="-50" dirty="0">
                          <a:latin typeface="BIZ UDPゴシック" panose="020B0400000000000000" pitchFamily="50" charset="-128"/>
                          <a:ea typeface="BIZ UDPゴシック" panose="020B0400000000000000" pitchFamily="50" charset="-128"/>
                          <a:cs typeface="ＭＳ Ｐゴシック"/>
                        </a:rPr>
                        <a:t>）</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419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1305" marR="0" lvl="0" indent="0" defTabSz="914400" eaLnBrk="1" fontAlgn="auto" latinLnBrk="0" hangingPunct="1">
                        <a:lnSpc>
                          <a:spcPct val="100000"/>
                        </a:lnSpc>
                        <a:spcBef>
                          <a:spcPts val="520"/>
                        </a:spcBef>
                        <a:spcAft>
                          <a:spcPts val="0"/>
                        </a:spcAft>
                        <a:buClrTx/>
                        <a:buSzTx/>
                        <a:buFontTx/>
                        <a:buNone/>
                        <a:tabLst/>
                        <a:defRPr/>
                      </a:pPr>
                      <a:r>
                        <a:rPr lang="en-US" altLang="ja-JP" sz="1000" spc="-20" dirty="0">
                          <a:latin typeface="BIZ UDPゴシック" panose="020B0400000000000000" pitchFamily="50" charset="-128"/>
                          <a:ea typeface="BIZ UDPゴシック" panose="020B0400000000000000" pitchFamily="50" charset="-128"/>
                          <a:cs typeface="メイリオ"/>
                        </a:rPr>
                        <a:t>3</a:t>
                      </a:r>
                      <a:r>
                        <a:rPr lang="ja-JP" altLang="en-US"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３１</a:t>
                      </a:r>
                      <a:r>
                        <a:rPr lang="ja-JP" altLang="en-US" sz="1000" spc="-10" dirty="0">
                          <a:latin typeface="BIZ UDPゴシック" panose="020B0400000000000000" pitchFamily="50" charset="-128"/>
                          <a:ea typeface="BIZ UDPゴシック" panose="020B0400000000000000" pitchFamily="50" charset="-128"/>
                          <a:cs typeface="ＭＳ Ｐゴシック"/>
                        </a:rPr>
                        <a:t>日（火</a:t>
                      </a:r>
                      <a:r>
                        <a:rPr lang="ja-JP" altLang="en-US" sz="1000" spc="-50" dirty="0">
                          <a:latin typeface="BIZ UDPゴシック" panose="020B0400000000000000" pitchFamily="50" charset="-128"/>
                          <a:ea typeface="BIZ UDPゴシック" panose="020B0400000000000000" pitchFamily="50" charset="-128"/>
                          <a:cs typeface="ＭＳ Ｐゴシック"/>
                        </a:rPr>
                        <a:t>）</a:t>
                      </a:r>
                      <a:endParaRPr lang="ja-JP" altLang="en-US" sz="1000" dirty="0">
                        <a:latin typeface="BIZ UDPゴシック" panose="020B0400000000000000" pitchFamily="50" charset="-128"/>
                        <a:ea typeface="BIZ UDPゴシック" panose="020B0400000000000000" pitchFamily="50" charset="-128"/>
                        <a:cs typeface="ＭＳ Ｐゴシック"/>
                      </a:endParaRPr>
                    </a:p>
                  </a:txBody>
                  <a:tcPr marL="0" marR="0" marT="660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6510" algn="ctr">
                        <a:lnSpc>
                          <a:spcPct val="100000"/>
                        </a:lnSpc>
                        <a:spcBef>
                          <a:spcPts val="305"/>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a:latin typeface="BIZ UDPゴシック" panose="020B0400000000000000" pitchFamily="50" charset="-128"/>
                        <a:ea typeface="BIZ UDPゴシック" panose="020B0400000000000000" pitchFamily="50" charset="-128"/>
                        <a:cs typeface="Calibri"/>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9535">
                        <a:lnSpc>
                          <a:spcPct val="100000"/>
                        </a:lnSpc>
                        <a:spcBef>
                          <a:spcPts val="330"/>
                        </a:spcBef>
                      </a:pPr>
                      <a:r>
                        <a:rPr sz="1000" spc="-20" dirty="0">
                          <a:latin typeface="BIZ UDPゴシック" panose="020B0400000000000000" pitchFamily="50" charset="-128"/>
                          <a:ea typeface="BIZ UDPゴシック" panose="020B0400000000000000" pitchFamily="50" charset="-128"/>
                          <a:cs typeface="ＭＳ Ｐゴシック"/>
                        </a:rPr>
                        <a:t>物販ハーフ</a:t>
                      </a:r>
                      <a:endParaRPr sz="1000">
                        <a:latin typeface="BIZ UDPゴシック" panose="020B0400000000000000" pitchFamily="50" charset="-128"/>
                        <a:ea typeface="BIZ UDPゴシック" panose="020B0400000000000000" pitchFamily="50" charset="-128"/>
                        <a:cs typeface="ＭＳ Ｐゴシック"/>
                      </a:endParaRPr>
                    </a:p>
                  </a:txBody>
                  <a:tcPr marL="0" marR="0" marT="419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290830">
                <a:tc>
                  <a:txBody>
                    <a:bodyPr/>
                    <a:lstStyle/>
                    <a:p>
                      <a:pPr marL="91440">
                        <a:lnSpc>
                          <a:spcPct val="100000"/>
                        </a:lnSpc>
                        <a:spcBef>
                          <a:spcPts val="500"/>
                        </a:spcBef>
                      </a:pPr>
                      <a:r>
                        <a:rPr sz="1000" spc="-10" dirty="0">
                          <a:latin typeface="BIZ UDPゴシック" panose="020B0400000000000000" pitchFamily="50" charset="-128"/>
                          <a:ea typeface="BIZ UDPゴシック" panose="020B0400000000000000" pitchFamily="50" charset="-128"/>
                          <a:cs typeface="ＭＳ Ｐゴシック"/>
                        </a:rPr>
                        <a:t>□</a:t>
                      </a:r>
                      <a:r>
                        <a:rPr sz="1000" spc="-10" dirty="0">
                          <a:latin typeface="BIZ UDPゴシック" panose="020B0400000000000000" pitchFamily="50" charset="-128"/>
                          <a:ea typeface="BIZ UDPゴシック" panose="020B0400000000000000" pitchFamily="50" charset="-128"/>
                          <a:cs typeface="Calibri"/>
                        </a:rPr>
                        <a:t>No.3-</a:t>
                      </a:r>
                      <a:r>
                        <a:rPr sz="1000" dirty="0">
                          <a:latin typeface="BIZ UDPゴシック" panose="020B0400000000000000" pitchFamily="50" charset="-128"/>
                          <a:ea typeface="BIZ UDPゴシック" panose="020B0400000000000000" pitchFamily="50" charset="-128"/>
                          <a:cs typeface="Calibri"/>
                        </a:rPr>
                        <a:t>4</a:t>
                      </a:r>
                      <a:r>
                        <a:rPr sz="1000" spc="475" dirty="0">
                          <a:latin typeface="BIZ UDPゴシック" panose="020B0400000000000000" pitchFamily="50" charset="-128"/>
                          <a:ea typeface="BIZ UDPゴシック" panose="020B0400000000000000" pitchFamily="50" charset="-128"/>
                          <a:cs typeface="Times New Roman"/>
                        </a:rPr>
                        <a:t> </a:t>
                      </a:r>
                      <a:r>
                        <a:rPr sz="1000" spc="-20" dirty="0">
                          <a:latin typeface="BIZ UDPゴシック" panose="020B0400000000000000" pitchFamily="50" charset="-128"/>
                          <a:ea typeface="BIZ UDPゴシック" panose="020B0400000000000000" pitchFamily="50" charset="-128"/>
                          <a:cs typeface="ＭＳ Ｐゴシック"/>
                        </a:rPr>
                        <a:t>テントレイアウト</a:t>
                      </a:r>
                      <a:r>
                        <a:rPr sz="1000" dirty="0">
                          <a:latin typeface="BIZ UDPゴシック" panose="020B0400000000000000" pitchFamily="50" charset="-128"/>
                          <a:ea typeface="BIZ UDPゴシック" panose="020B0400000000000000" pitchFamily="50" charset="-128"/>
                          <a:cs typeface="ＭＳ Ｐゴシック"/>
                        </a:rPr>
                        <a:t>（</a:t>
                      </a:r>
                      <a:r>
                        <a:rPr sz="1000" spc="-15" dirty="0">
                          <a:latin typeface="BIZ UDPゴシック" panose="020B0400000000000000" pitchFamily="50" charset="-128"/>
                          <a:ea typeface="BIZ UDPゴシック" panose="020B0400000000000000" pitchFamily="50" charset="-128"/>
                          <a:cs typeface="ＭＳ Ｐゴシック"/>
                        </a:rPr>
                        <a:t>展示ブース用</a:t>
                      </a:r>
                      <a:r>
                        <a:rPr sz="1000" spc="-50" dirty="0">
                          <a:latin typeface="BIZ UDPゴシック" panose="020B0400000000000000" pitchFamily="50" charset="-128"/>
                          <a:ea typeface="BIZ UDPゴシック" panose="020B0400000000000000" pitchFamily="50" charset="-128"/>
                          <a:cs typeface="ＭＳ Ｐゴシック"/>
                        </a:rPr>
                        <a:t>）</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635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1305" marR="0" lvl="0" indent="0" defTabSz="914400" eaLnBrk="1" fontAlgn="auto" latinLnBrk="0" hangingPunct="1">
                        <a:lnSpc>
                          <a:spcPct val="100000"/>
                        </a:lnSpc>
                        <a:spcBef>
                          <a:spcPts val="760"/>
                        </a:spcBef>
                        <a:spcAft>
                          <a:spcPts val="0"/>
                        </a:spcAft>
                        <a:buClrTx/>
                        <a:buSzTx/>
                        <a:buFontTx/>
                        <a:buNone/>
                        <a:tabLst/>
                        <a:defRPr/>
                      </a:pPr>
                      <a:r>
                        <a:rPr lang="en-US" altLang="ja-JP" sz="1000" spc="-20" dirty="0">
                          <a:latin typeface="BIZ UDPゴシック" panose="020B0400000000000000" pitchFamily="50" charset="-128"/>
                          <a:ea typeface="BIZ UDPゴシック" panose="020B0400000000000000" pitchFamily="50" charset="-128"/>
                          <a:cs typeface="メイリオ"/>
                        </a:rPr>
                        <a:t>3</a:t>
                      </a:r>
                      <a:r>
                        <a:rPr lang="ja-JP" altLang="en-US"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３１</a:t>
                      </a:r>
                      <a:r>
                        <a:rPr lang="ja-JP" altLang="en-US" sz="1000" spc="-10" dirty="0">
                          <a:latin typeface="BIZ UDPゴシック" panose="020B0400000000000000" pitchFamily="50" charset="-128"/>
                          <a:ea typeface="BIZ UDPゴシック" panose="020B0400000000000000" pitchFamily="50" charset="-128"/>
                          <a:cs typeface="ＭＳ Ｐゴシック"/>
                        </a:rPr>
                        <a:t>日（火</a:t>
                      </a:r>
                      <a:r>
                        <a:rPr lang="ja-JP" altLang="en-US" sz="1000" spc="-50" dirty="0">
                          <a:latin typeface="BIZ UDPゴシック" panose="020B0400000000000000" pitchFamily="50" charset="-128"/>
                          <a:ea typeface="BIZ UDPゴシック" panose="020B0400000000000000" pitchFamily="50" charset="-128"/>
                          <a:cs typeface="ＭＳ Ｐゴシック"/>
                        </a:rPr>
                        <a:t>）</a:t>
                      </a:r>
                      <a:endParaRPr lang="ja-JP" altLang="en-US" sz="1000" dirty="0">
                        <a:latin typeface="BIZ UDPゴシック" panose="020B0400000000000000" pitchFamily="50" charset="-128"/>
                        <a:ea typeface="BIZ UDPゴシック" panose="020B0400000000000000" pitchFamily="50" charset="-128"/>
                        <a:cs typeface="ＭＳ Ｐゴシック"/>
                      </a:endParaRPr>
                    </a:p>
                  </a:txBody>
                  <a:tcPr marL="0" marR="0" marT="965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6510" algn="ctr">
                        <a:lnSpc>
                          <a:spcPct val="100000"/>
                        </a:lnSpc>
                        <a:spcBef>
                          <a:spcPts val="475"/>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a:latin typeface="BIZ UDPゴシック" panose="020B0400000000000000" pitchFamily="50" charset="-128"/>
                        <a:ea typeface="BIZ UDPゴシック" panose="020B0400000000000000" pitchFamily="50" charset="-128"/>
                        <a:cs typeface="Calibri"/>
                      </a:endParaRPr>
                    </a:p>
                  </a:txBody>
                  <a:tcPr marL="0" marR="0" marT="603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9535">
                        <a:lnSpc>
                          <a:spcPct val="100000"/>
                        </a:lnSpc>
                        <a:spcBef>
                          <a:spcPts val="500"/>
                        </a:spcBef>
                      </a:pPr>
                      <a:r>
                        <a:rPr sz="1000" spc="-30" dirty="0">
                          <a:latin typeface="BIZ UDPゴシック" panose="020B0400000000000000" pitchFamily="50" charset="-128"/>
                          <a:ea typeface="BIZ UDPゴシック" panose="020B0400000000000000" pitchFamily="50" charset="-128"/>
                          <a:cs typeface="ＭＳ Ｐゴシック"/>
                        </a:rPr>
                        <a:t>展示</a:t>
                      </a:r>
                      <a:endParaRPr sz="1000">
                        <a:latin typeface="BIZ UDPゴシック" panose="020B0400000000000000" pitchFamily="50" charset="-128"/>
                        <a:ea typeface="BIZ UDPゴシック" panose="020B0400000000000000" pitchFamily="50" charset="-128"/>
                        <a:cs typeface="ＭＳ Ｐゴシック"/>
                      </a:endParaRPr>
                    </a:p>
                  </a:txBody>
                  <a:tcPr marL="0" marR="0" marT="635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r h="287655">
                <a:tc>
                  <a:txBody>
                    <a:bodyPr/>
                    <a:lstStyle/>
                    <a:p>
                      <a:pPr marL="90805">
                        <a:lnSpc>
                          <a:spcPct val="100000"/>
                        </a:lnSpc>
                        <a:spcBef>
                          <a:spcPts val="484"/>
                        </a:spcBef>
                      </a:pPr>
                      <a:r>
                        <a:rPr sz="1000" dirty="0">
                          <a:latin typeface="BIZ UDPゴシック" panose="020B0400000000000000" pitchFamily="50" charset="-128"/>
                          <a:ea typeface="BIZ UDPゴシック" panose="020B0400000000000000" pitchFamily="50" charset="-128"/>
                          <a:cs typeface="ＭＳ Ｐゴシック"/>
                        </a:rPr>
                        <a:t>□</a:t>
                      </a:r>
                      <a:r>
                        <a:rPr sz="1000" dirty="0">
                          <a:latin typeface="BIZ UDPゴシック" panose="020B0400000000000000" pitchFamily="50" charset="-128"/>
                          <a:ea typeface="BIZ UDPゴシック" panose="020B0400000000000000" pitchFamily="50" charset="-128"/>
                          <a:cs typeface="Calibri"/>
                        </a:rPr>
                        <a:t>No.4</a:t>
                      </a:r>
                      <a:r>
                        <a:rPr sz="1000" spc="409" dirty="0">
                          <a:latin typeface="BIZ UDPゴシック" panose="020B0400000000000000" pitchFamily="50" charset="-128"/>
                          <a:ea typeface="BIZ UDPゴシック" panose="020B0400000000000000" pitchFamily="50" charset="-128"/>
                          <a:cs typeface="Times New Roman"/>
                        </a:rPr>
                        <a:t> </a:t>
                      </a:r>
                      <a:r>
                        <a:rPr sz="1000" dirty="0" err="1">
                          <a:latin typeface="BIZ UDPゴシック" panose="020B0400000000000000" pitchFamily="50" charset="-128"/>
                          <a:ea typeface="BIZ UDPゴシック" panose="020B0400000000000000" pitchFamily="50" charset="-128"/>
                          <a:cs typeface="ＭＳ Ｐゴシック"/>
                        </a:rPr>
                        <a:t>オプションレンタル備品リスト</a:t>
                      </a:r>
                      <a:r>
                        <a:rPr sz="1000" dirty="0">
                          <a:latin typeface="BIZ UDPゴシック" panose="020B0400000000000000" pitchFamily="50" charset="-128"/>
                          <a:ea typeface="BIZ UDPゴシック" panose="020B0400000000000000" pitchFamily="50" charset="-128"/>
                          <a:cs typeface="ＭＳ Ｐゴシック"/>
                        </a:rPr>
                        <a:t> </a:t>
                      </a:r>
                      <a:endParaRPr sz="1000" dirty="0">
                        <a:latin typeface="BIZ UDPゴシック" panose="020B0400000000000000" pitchFamily="50" charset="-128"/>
                        <a:ea typeface="BIZ UDPゴシック" panose="020B0400000000000000" pitchFamily="50" charset="-128"/>
                        <a:cs typeface="Calibri"/>
                      </a:endParaRPr>
                    </a:p>
                  </a:txBody>
                  <a:tcPr marL="0" marR="0" marT="615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100" dirty="0">
                        <a:latin typeface="BIZ UDPゴシック" panose="020B0400000000000000" pitchFamily="50" charset="-128"/>
                        <a:ea typeface="BIZ UDPゴシック" panose="020B0400000000000000" pitchFamily="50" charset="-128"/>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100">
                        <a:latin typeface="BIZ UDPゴシック" panose="020B0400000000000000" pitchFamily="50" charset="-128"/>
                        <a:ea typeface="BIZ UDPゴシック" panose="020B0400000000000000" pitchFamily="50" charset="-128"/>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100" dirty="0">
                        <a:latin typeface="BIZ UDPゴシック" panose="020B0400000000000000" pitchFamily="50" charset="-128"/>
                        <a:ea typeface="BIZ UDPゴシック" panose="020B0400000000000000" pitchFamily="50" charset="-128"/>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7"/>
                  </a:ext>
                </a:extLst>
              </a:tr>
              <a:tr h="287655">
                <a:tc>
                  <a:txBody>
                    <a:bodyPr/>
                    <a:lstStyle/>
                    <a:p>
                      <a:pPr marL="91440">
                        <a:lnSpc>
                          <a:spcPct val="100000"/>
                        </a:lnSpc>
                        <a:spcBef>
                          <a:spcPts val="595"/>
                        </a:spcBef>
                      </a:pPr>
                      <a:r>
                        <a:rPr sz="1500" baseline="5555" dirty="0">
                          <a:latin typeface="BIZ UDPゴシック" panose="020B0400000000000000" pitchFamily="50" charset="-128"/>
                          <a:ea typeface="BIZ UDPゴシック" panose="020B0400000000000000" pitchFamily="50" charset="-128"/>
                          <a:cs typeface="ＭＳ Ｐゴシック"/>
                        </a:rPr>
                        <a:t>□</a:t>
                      </a:r>
                      <a:r>
                        <a:rPr sz="1000" dirty="0">
                          <a:latin typeface="BIZ UDPゴシック" panose="020B0400000000000000" pitchFamily="50" charset="-128"/>
                          <a:ea typeface="BIZ UDPゴシック" panose="020B0400000000000000" pitchFamily="50" charset="-128"/>
                          <a:cs typeface="Calibri"/>
                        </a:rPr>
                        <a:t>No.5</a:t>
                      </a:r>
                      <a:r>
                        <a:rPr sz="1000" spc="185" dirty="0">
                          <a:latin typeface="BIZ UDPゴシック" panose="020B0400000000000000" pitchFamily="50" charset="-128"/>
                          <a:ea typeface="BIZ UDPゴシック" panose="020B0400000000000000" pitchFamily="50" charset="-128"/>
                          <a:cs typeface="Times New Roman"/>
                        </a:rPr>
                        <a:t> </a:t>
                      </a:r>
                      <a:r>
                        <a:rPr sz="1000" spc="-15" dirty="0" err="1">
                          <a:latin typeface="BIZ UDPゴシック" panose="020B0400000000000000" pitchFamily="50" charset="-128"/>
                          <a:ea typeface="BIZ UDPゴシック" panose="020B0400000000000000" pitchFamily="50" charset="-128"/>
                          <a:cs typeface="ＭＳ Ｐゴシック"/>
                        </a:rPr>
                        <a:t>オプションレンタル備品申込書</a:t>
                      </a:r>
                      <a:r>
                        <a:rPr sz="1000" spc="-15" dirty="0">
                          <a:latin typeface="BIZ UDPゴシック" panose="020B0400000000000000" pitchFamily="50" charset="-128"/>
                          <a:ea typeface="BIZ UDPゴシック" panose="020B0400000000000000" pitchFamily="50" charset="-128"/>
                          <a:cs typeface="ＭＳ Ｐゴシック"/>
                        </a:rPr>
                        <a:t> </a:t>
                      </a:r>
                      <a:endParaRPr sz="1000" dirty="0">
                        <a:latin typeface="BIZ UDPゴシック" panose="020B0400000000000000" pitchFamily="50" charset="-128"/>
                        <a:ea typeface="BIZ UDPゴシック" panose="020B0400000000000000" pitchFamily="50" charset="-128"/>
                        <a:cs typeface="Calibri"/>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1305">
                        <a:lnSpc>
                          <a:spcPct val="100000"/>
                        </a:lnSpc>
                        <a:spcBef>
                          <a:spcPts val="935"/>
                        </a:spcBef>
                      </a:pPr>
                      <a:r>
                        <a:rPr sz="1000" spc="-20" dirty="0">
                          <a:latin typeface="BIZ UDPゴシック" panose="020B0400000000000000" pitchFamily="50" charset="-128"/>
                          <a:ea typeface="BIZ UDPゴシック" panose="020B0400000000000000" pitchFamily="50" charset="-128"/>
                          <a:cs typeface="Bernard MT Condensed"/>
                        </a:rPr>
                        <a:t>4</a:t>
                      </a:r>
                      <a:r>
                        <a:rPr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３０</a:t>
                      </a:r>
                      <a:r>
                        <a:rPr sz="1000" spc="-20" dirty="0">
                          <a:latin typeface="BIZ UDPゴシック" panose="020B0400000000000000" pitchFamily="50" charset="-128"/>
                          <a:ea typeface="BIZ UDPゴシック" panose="020B0400000000000000" pitchFamily="50" charset="-128"/>
                          <a:cs typeface="メイリオ"/>
                        </a:rPr>
                        <a:t>日</a:t>
                      </a:r>
                      <a:r>
                        <a:rPr sz="1000" spc="-10" dirty="0">
                          <a:latin typeface="BIZ UDPゴシック" panose="020B0400000000000000" pitchFamily="50" charset="-128"/>
                          <a:ea typeface="BIZ UDPゴシック" panose="020B0400000000000000" pitchFamily="50" charset="-128"/>
                          <a:cs typeface="メイリオ"/>
                        </a:rPr>
                        <a:t>（</a:t>
                      </a:r>
                      <a:r>
                        <a:rPr lang="ja-JP" altLang="en-US" sz="1000" spc="-10" dirty="0">
                          <a:latin typeface="BIZ UDPゴシック" panose="020B0400000000000000" pitchFamily="50" charset="-128"/>
                          <a:ea typeface="BIZ UDPゴシック" panose="020B0400000000000000" pitchFamily="50" charset="-128"/>
                          <a:cs typeface="メイリオ"/>
                        </a:rPr>
                        <a:t>木</a:t>
                      </a:r>
                      <a:r>
                        <a:rPr sz="1000" spc="-50" dirty="0">
                          <a:latin typeface="BIZ UDPゴシック" panose="020B0400000000000000" pitchFamily="50" charset="-128"/>
                          <a:ea typeface="BIZ UDPゴシック" panose="020B0400000000000000" pitchFamily="50" charset="-128"/>
                          <a:cs typeface="メイリオ"/>
                        </a:rPr>
                        <a:t>）</a:t>
                      </a:r>
                      <a:endParaRPr sz="1000" dirty="0">
                        <a:latin typeface="BIZ UDPゴシック" panose="020B0400000000000000" pitchFamily="50" charset="-128"/>
                        <a:ea typeface="BIZ UDPゴシック" panose="020B0400000000000000" pitchFamily="50" charset="-128"/>
                        <a:cs typeface="メイリオ"/>
                      </a:endParaRPr>
                    </a:p>
                  </a:txBody>
                  <a:tcPr marL="0" marR="0" marT="1187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6510" algn="ctr">
                        <a:lnSpc>
                          <a:spcPct val="100000"/>
                        </a:lnSpc>
                        <a:spcBef>
                          <a:spcPts val="464"/>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a:latin typeface="BIZ UDPゴシック" panose="020B0400000000000000" pitchFamily="50" charset="-128"/>
                        <a:ea typeface="BIZ UDPゴシック" panose="020B0400000000000000" pitchFamily="50" charset="-128"/>
                        <a:cs typeface="Calibri"/>
                      </a:endParaRPr>
                    </a:p>
                  </a:txBody>
                  <a:tcPr marL="0" marR="0" marT="5905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9535">
                        <a:lnSpc>
                          <a:spcPct val="100000"/>
                        </a:lnSpc>
                        <a:spcBef>
                          <a:spcPts val="484"/>
                        </a:spcBef>
                      </a:pPr>
                      <a:r>
                        <a:rPr sz="1000" spc="-20" dirty="0">
                          <a:latin typeface="BIZ UDPゴシック" panose="020B0400000000000000" pitchFamily="50" charset="-128"/>
                          <a:ea typeface="BIZ UDPゴシック" panose="020B0400000000000000" pitchFamily="50" charset="-128"/>
                          <a:cs typeface="ＭＳ Ｐゴシック"/>
                        </a:rPr>
                        <a:t>希望者のみ</a:t>
                      </a:r>
                      <a:endParaRPr sz="1000">
                        <a:latin typeface="BIZ UDPゴシック" panose="020B0400000000000000" pitchFamily="50" charset="-128"/>
                        <a:ea typeface="BIZ UDPゴシック" panose="020B0400000000000000" pitchFamily="50" charset="-128"/>
                        <a:cs typeface="ＭＳ Ｐゴシック"/>
                      </a:endParaRPr>
                    </a:p>
                  </a:txBody>
                  <a:tcPr marL="0" marR="0" marT="615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260350">
                <a:tc>
                  <a:txBody>
                    <a:bodyPr/>
                    <a:lstStyle/>
                    <a:p>
                      <a:pPr marL="91440">
                        <a:lnSpc>
                          <a:spcPct val="100000"/>
                        </a:lnSpc>
                        <a:spcBef>
                          <a:spcPts val="380"/>
                        </a:spcBef>
                      </a:pPr>
                      <a:r>
                        <a:rPr sz="1000" dirty="0">
                          <a:latin typeface="BIZ UDPゴシック" panose="020B0400000000000000" pitchFamily="50" charset="-128"/>
                          <a:ea typeface="BIZ UDPゴシック" panose="020B0400000000000000" pitchFamily="50" charset="-128"/>
                          <a:cs typeface="ＭＳ Ｐゴシック"/>
                        </a:rPr>
                        <a:t>□</a:t>
                      </a:r>
                      <a:r>
                        <a:rPr sz="1000" dirty="0">
                          <a:latin typeface="BIZ UDPゴシック" panose="020B0400000000000000" pitchFamily="50" charset="-128"/>
                          <a:ea typeface="BIZ UDPゴシック" panose="020B0400000000000000" pitchFamily="50" charset="-128"/>
                          <a:cs typeface="Calibri"/>
                        </a:rPr>
                        <a:t>No.6</a:t>
                      </a:r>
                      <a:r>
                        <a:rPr sz="1000" spc="180" dirty="0">
                          <a:latin typeface="BIZ UDPゴシック" panose="020B0400000000000000" pitchFamily="50" charset="-128"/>
                          <a:ea typeface="BIZ UDPゴシック" panose="020B0400000000000000" pitchFamily="50" charset="-128"/>
                          <a:cs typeface="Times New Roman"/>
                        </a:rPr>
                        <a:t> </a:t>
                      </a:r>
                      <a:r>
                        <a:rPr sz="1000" spc="-20" dirty="0">
                          <a:latin typeface="BIZ UDPゴシック" panose="020B0400000000000000" pitchFamily="50" charset="-128"/>
                          <a:ea typeface="BIZ UDPゴシック" panose="020B0400000000000000" pitchFamily="50" charset="-128"/>
                          <a:cs typeface="ＭＳ Ｐゴシック"/>
                        </a:rPr>
                        <a:t>初回氷発注書</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281305">
                        <a:lnSpc>
                          <a:spcPct val="100000"/>
                        </a:lnSpc>
                        <a:spcBef>
                          <a:spcPts val="565"/>
                        </a:spcBef>
                      </a:pPr>
                      <a:r>
                        <a:rPr sz="1000" spc="-20" dirty="0">
                          <a:latin typeface="BIZ UDPゴシック" panose="020B0400000000000000" pitchFamily="50" charset="-128"/>
                          <a:ea typeface="BIZ UDPゴシック" panose="020B0400000000000000" pitchFamily="50" charset="-128"/>
                          <a:cs typeface="Bernard MT Condensed"/>
                        </a:rPr>
                        <a:t>4</a:t>
                      </a:r>
                      <a:r>
                        <a:rPr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３０</a:t>
                      </a:r>
                      <a:r>
                        <a:rPr sz="1000" spc="-20" dirty="0">
                          <a:latin typeface="BIZ UDPゴシック" panose="020B0400000000000000" pitchFamily="50" charset="-128"/>
                          <a:ea typeface="BIZ UDPゴシック" panose="020B0400000000000000" pitchFamily="50" charset="-128"/>
                          <a:cs typeface="メイリオ"/>
                        </a:rPr>
                        <a:t>日</a:t>
                      </a:r>
                      <a:r>
                        <a:rPr sz="1000" spc="-10" dirty="0">
                          <a:latin typeface="BIZ UDPゴシック" panose="020B0400000000000000" pitchFamily="50" charset="-128"/>
                          <a:ea typeface="BIZ UDPゴシック" panose="020B0400000000000000" pitchFamily="50" charset="-128"/>
                          <a:cs typeface="メイリオ"/>
                        </a:rPr>
                        <a:t>（</a:t>
                      </a:r>
                      <a:r>
                        <a:rPr lang="ja-JP" altLang="en-US" sz="1000" spc="-10" dirty="0">
                          <a:latin typeface="BIZ UDPゴシック" panose="020B0400000000000000" pitchFamily="50" charset="-128"/>
                          <a:ea typeface="BIZ UDPゴシック" panose="020B0400000000000000" pitchFamily="50" charset="-128"/>
                          <a:cs typeface="メイリオ"/>
                        </a:rPr>
                        <a:t>木</a:t>
                      </a:r>
                      <a:r>
                        <a:rPr sz="1000" spc="-50" dirty="0">
                          <a:latin typeface="BIZ UDPゴシック" panose="020B0400000000000000" pitchFamily="50" charset="-128"/>
                          <a:ea typeface="BIZ UDPゴシック" panose="020B0400000000000000" pitchFamily="50" charset="-128"/>
                          <a:cs typeface="メイリオ"/>
                        </a:rPr>
                        <a:t>）</a:t>
                      </a:r>
                      <a:endParaRPr sz="1000" dirty="0">
                        <a:latin typeface="BIZ UDPゴシック" panose="020B0400000000000000" pitchFamily="50" charset="-128"/>
                        <a:ea typeface="BIZ UDPゴシック" panose="020B0400000000000000" pitchFamily="50" charset="-128"/>
                        <a:cs typeface="メイリオ"/>
                      </a:endParaRPr>
                    </a:p>
                  </a:txBody>
                  <a:tcPr marL="0" marR="0" marT="71755"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16510" algn="ctr">
                        <a:lnSpc>
                          <a:spcPct val="100000"/>
                        </a:lnSpc>
                        <a:spcBef>
                          <a:spcPts val="355"/>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dirty="0">
                        <a:latin typeface="BIZ UDPゴシック" panose="020B0400000000000000" pitchFamily="50" charset="-128"/>
                        <a:ea typeface="BIZ UDPゴシック" panose="020B0400000000000000" pitchFamily="50" charset="-128"/>
                        <a:cs typeface="Calibri"/>
                      </a:endParaRPr>
                    </a:p>
                  </a:txBody>
                  <a:tcPr marL="0" marR="0" marT="45085"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89535">
                        <a:lnSpc>
                          <a:spcPct val="100000"/>
                        </a:lnSpc>
                        <a:spcBef>
                          <a:spcPts val="380"/>
                        </a:spcBef>
                      </a:pPr>
                      <a:r>
                        <a:rPr sz="1000" spc="-20" dirty="0">
                          <a:latin typeface="BIZ UDPゴシック" panose="020B0400000000000000" pitchFamily="50" charset="-128"/>
                          <a:ea typeface="BIZ UDPゴシック" panose="020B0400000000000000" pitchFamily="50" charset="-128"/>
                          <a:cs typeface="ＭＳ Ｐゴシック"/>
                        </a:rPr>
                        <a:t>希望者のみ</a:t>
                      </a:r>
                      <a:endParaRPr sz="1000">
                        <a:latin typeface="BIZ UDPゴシック" panose="020B0400000000000000" pitchFamily="50" charset="-128"/>
                        <a:ea typeface="BIZ UDPゴシック" panose="020B0400000000000000" pitchFamily="50" charset="-128"/>
                        <a:cs typeface="ＭＳ Ｐゴシック"/>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43840">
                <a:tc>
                  <a:txBody>
                    <a:bodyPr/>
                    <a:lstStyle/>
                    <a:p>
                      <a:pPr marL="91440">
                        <a:lnSpc>
                          <a:spcPct val="100000"/>
                        </a:lnSpc>
                        <a:spcBef>
                          <a:spcPts val="380"/>
                        </a:spcBef>
                      </a:pPr>
                      <a:r>
                        <a:rPr sz="1000" dirty="0">
                          <a:latin typeface="BIZ UDPゴシック" panose="020B0400000000000000" pitchFamily="50" charset="-128"/>
                          <a:ea typeface="BIZ UDPゴシック" panose="020B0400000000000000" pitchFamily="50" charset="-128"/>
                          <a:cs typeface="ＭＳ Ｐゴシック"/>
                        </a:rPr>
                        <a:t>□</a:t>
                      </a:r>
                      <a:r>
                        <a:rPr sz="1000" dirty="0">
                          <a:latin typeface="BIZ UDPゴシック" panose="020B0400000000000000" pitchFamily="50" charset="-128"/>
                          <a:ea typeface="BIZ UDPゴシック" panose="020B0400000000000000" pitchFamily="50" charset="-128"/>
                          <a:cs typeface="Calibri"/>
                        </a:rPr>
                        <a:t>No.</a:t>
                      </a:r>
                      <a:r>
                        <a:rPr lang="ja-JP" altLang="en-US" sz="1000" dirty="0">
                          <a:latin typeface="BIZ UDPゴシック" panose="020B0400000000000000" pitchFamily="50" charset="-128"/>
                          <a:ea typeface="BIZ UDPゴシック" panose="020B0400000000000000" pitchFamily="50" charset="-128"/>
                          <a:cs typeface="Calibri"/>
                        </a:rPr>
                        <a:t>７</a:t>
                      </a:r>
                      <a:r>
                        <a:rPr sz="1000" spc="395" dirty="0">
                          <a:latin typeface="BIZ UDPゴシック" panose="020B0400000000000000" pitchFamily="50" charset="-128"/>
                          <a:ea typeface="BIZ UDPゴシック" panose="020B0400000000000000" pitchFamily="50" charset="-128"/>
                          <a:cs typeface="Times New Roman"/>
                        </a:rPr>
                        <a:t> </a:t>
                      </a:r>
                      <a:r>
                        <a:rPr sz="1000" spc="-15" dirty="0">
                          <a:latin typeface="BIZ UDPゴシック" panose="020B0400000000000000" pitchFamily="50" charset="-128"/>
                          <a:ea typeface="BIZ UDPゴシック" panose="020B0400000000000000" pitchFamily="50" charset="-128"/>
                          <a:cs typeface="ＭＳ Ｐゴシック"/>
                        </a:rPr>
                        <a:t>搬入搬出車両申請書</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281305">
                        <a:lnSpc>
                          <a:spcPct val="100000"/>
                        </a:lnSpc>
                        <a:spcBef>
                          <a:spcPts val="615"/>
                        </a:spcBef>
                      </a:pPr>
                      <a:r>
                        <a:rPr sz="1000" spc="-20" dirty="0">
                          <a:latin typeface="BIZ UDPゴシック" panose="020B0400000000000000" pitchFamily="50" charset="-128"/>
                          <a:ea typeface="BIZ UDPゴシック" panose="020B0400000000000000" pitchFamily="50" charset="-128"/>
                          <a:cs typeface="Bernard MT Condensed"/>
                        </a:rPr>
                        <a:t>4</a:t>
                      </a:r>
                      <a:r>
                        <a:rPr sz="1000" spc="-10" dirty="0">
                          <a:latin typeface="BIZ UDPゴシック" panose="020B0400000000000000" pitchFamily="50" charset="-128"/>
                          <a:ea typeface="BIZ UDPゴシック" panose="020B0400000000000000" pitchFamily="50" charset="-128"/>
                          <a:cs typeface="メイリオ"/>
                        </a:rPr>
                        <a:t>月</a:t>
                      </a:r>
                      <a:r>
                        <a:rPr lang="ja-JP" altLang="en-US" sz="1000" spc="-20" dirty="0">
                          <a:latin typeface="BIZ UDPゴシック" panose="020B0400000000000000" pitchFamily="50" charset="-128"/>
                          <a:ea typeface="BIZ UDPゴシック" panose="020B0400000000000000" pitchFamily="50" charset="-128"/>
                          <a:cs typeface="メイリオ"/>
                        </a:rPr>
                        <a:t>３０</a:t>
                      </a:r>
                      <a:r>
                        <a:rPr sz="1000" spc="-10" dirty="0">
                          <a:latin typeface="BIZ UDPゴシック" panose="020B0400000000000000" pitchFamily="50" charset="-128"/>
                          <a:ea typeface="BIZ UDPゴシック" panose="020B0400000000000000" pitchFamily="50" charset="-128"/>
                          <a:cs typeface="メイリオ"/>
                        </a:rPr>
                        <a:t>日（</a:t>
                      </a:r>
                      <a:r>
                        <a:rPr lang="ja-JP" altLang="en-US" sz="1000" spc="-10" dirty="0">
                          <a:latin typeface="BIZ UDPゴシック" panose="020B0400000000000000" pitchFamily="50" charset="-128"/>
                          <a:ea typeface="BIZ UDPゴシック" panose="020B0400000000000000" pitchFamily="50" charset="-128"/>
                          <a:cs typeface="メイリオ"/>
                        </a:rPr>
                        <a:t>木</a:t>
                      </a:r>
                      <a:r>
                        <a:rPr sz="1000" spc="-50" dirty="0">
                          <a:latin typeface="BIZ UDPゴシック" panose="020B0400000000000000" pitchFamily="50" charset="-128"/>
                          <a:ea typeface="BIZ UDPゴシック" panose="020B0400000000000000" pitchFamily="50" charset="-128"/>
                          <a:cs typeface="メイリオ"/>
                        </a:rPr>
                        <a:t>）</a:t>
                      </a:r>
                      <a:endParaRPr sz="1000" dirty="0">
                        <a:latin typeface="BIZ UDPゴシック" panose="020B0400000000000000" pitchFamily="50" charset="-128"/>
                        <a:ea typeface="BIZ UDPゴシック" panose="020B0400000000000000" pitchFamily="50" charset="-128"/>
                        <a:cs typeface="メイリオ"/>
                      </a:endParaRPr>
                    </a:p>
                  </a:txBody>
                  <a:tcPr marL="0" marR="0" marT="78105"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16510" algn="ctr">
                        <a:lnSpc>
                          <a:spcPct val="100000"/>
                        </a:lnSpc>
                        <a:spcBef>
                          <a:spcPts val="355"/>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a:latin typeface="BIZ UDPゴシック" panose="020B0400000000000000" pitchFamily="50" charset="-128"/>
                        <a:ea typeface="BIZ UDPゴシック" panose="020B0400000000000000" pitchFamily="50" charset="-128"/>
                        <a:cs typeface="Calibri"/>
                      </a:endParaRPr>
                    </a:p>
                  </a:txBody>
                  <a:tcPr marL="0" marR="0" marT="45085"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89535">
                        <a:lnSpc>
                          <a:spcPct val="100000"/>
                        </a:lnSpc>
                        <a:spcBef>
                          <a:spcPts val="380"/>
                        </a:spcBef>
                      </a:pPr>
                      <a:r>
                        <a:rPr sz="1000" spc="-20" dirty="0">
                          <a:latin typeface="BIZ UDPゴシック" panose="020B0400000000000000" pitchFamily="50" charset="-128"/>
                          <a:ea typeface="BIZ UDPゴシック" panose="020B0400000000000000" pitchFamily="50" charset="-128"/>
                          <a:cs typeface="ＭＳ Ｐゴシック"/>
                        </a:rPr>
                        <a:t>希望者のみ</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48260" marB="0">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59079">
                <a:tc>
                  <a:txBody>
                    <a:bodyPr/>
                    <a:lstStyle/>
                    <a:p>
                      <a:pPr marL="91440">
                        <a:lnSpc>
                          <a:spcPct val="100000"/>
                        </a:lnSpc>
                        <a:spcBef>
                          <a:spcPts val="500"/>
                        </a:spcBef>
                      </a:pPr>
                      <a:r>
                        <a:rPr sz="1000" dirty="0">
                          <a:latin typeface="BIZ UDPゴシック" panose="020B0400000000000000" pitchFamily="50" charset="-128"/>
                          <a:ea typeface="BIZ UDPゴシック" panose="020B0400000000000000" pitchFamily="50" charset="-128"/>
                          <a:cs typeface="ＭＳ Ｐゴシック"/>
                        </a:rPr>
                        <a:t>□</a:t>
                      </a:r>
                      <a:r>
                        <a:rPr sz="1000" dirty="0">
                          <a:latin typeface="BIZ UDPゴシック" panose="020B0400000000000000" pitchFamily="50" charset="-128"/>
                          <a:ea typeface="BIZ UDPゴシック" panose="020B0400000000000000" pitchFamily="50" charset="-128"/>
                          <a:cs typeface="Calibri"/>
                        </a:rPr>
                        <a:t>No.</a:t>
                      </a:r>
                      <a:r>
                        <a:rPr lang="ja-JP" altLang="en-US" sz="1000" dirty="0">
                          <a:latin typeface="BIZ UDPゴシック" panose="020B0400000000000000" pitchFamily="50" charset="-128"/>
                          <a:ea typeface="BIZ UDPゴシック" panose="020B0400000000000000" pitchFamily="50" charset="-128"/>
                          <a:cs typeface="Calibri"/>
                        </a:rPr>
                        <a:t>８</a:t>
                      </a:r>
                      <a:r>
                        <a:rPr sz="1000" spc="405" dirty="0">
                          <a:latin typeface="BIZ UDPゴシック" panose="020B0400000000000000" pitchFamily="50" charset="-128"/>
                          <a:ea typeface="BIZ UDPゴシック" panose="020B0400000000000000" pitchFamily="50" charset="-128"/>
                          <a:cs typeface="Times New Roman"/>
                        </a:rPr>
                        <a:t> </a:t>
                      </a:r>
                      <a:r>
                        <a:rPr sz="1000" spc="-25" dirty="0">
                          <a:latin typeface="BIZ UDPゴシック" panose="020B0400000000000000" pitchFamily="50" charset="-128"/>
                          <a:ea typeface="BIZ UDPゴシック" panose="020B0400000000000000" pitchFamily="50" charset="-128"/>
                          <a:cs typeface="ＭＳ Ｐゴシック"/>
                        </a:rPr>
                        <a:t>ゴミ処理申請書</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63500"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281305">
                        <a:lnSpc>
                          <a:spcPct val="100000"/>
                        </a:lnSpc>
                        <a:spcBef>
                          <a:spcPts val="675"/>
                        </a:spcBef>
                      </a:pPr>
                      <a:r>
                        <a:rPr lang="ja-JP" altLang="en-US" sz="1000" spc="-20" dirty="0">
                          <a:latin typeface="BIZ UDPゴシック" panose="020B0400000000000000" pitchFamily="50" charset="-128"/>
                          <a:ea typeface="BIZ UDPゴシック" panose="020B0400000000000000" pitchFamily="50" charset="-128"/>
                          <a:cs typeface="メイリオ"/>
                        </a:rPr>
                        <a:t>随時～</a:t>
                      </a:r>
                      <a:r>
                        <a:rPr lang="en-US" altLang="ja-JP" sz="1000" spc="-20" dirty="0">
                          <a:latin typeface="BIZ UDPゴシック" panose="020B0400000000000000" pitchFamily="50" charset="-128"/>
                          <a:ea typeface="BIZ UDPゴシック" panose="020B0400000000000000" pitchFamily="50" charset="-128"/>
                          <a:cs typeface="メイリオ"/>
                        </a:rPr>
                        <a:t>5/2</a:t>
                      </a:r>
                      <a:r>
                        <a:rPr lang="ja-JP" altLang="en-US" sz="1000" spc="-20" dirty="0">
                          <a:latin typeface="BIZ UDPゴシック" panose="020B0400000000000000" pitchFamily="50" charset="-128"/>
                          <a:ea typeface="BIZ UDPゴシック" panose="020B0400000000000000" pitchFamily="50" charset="-128"/>
                          <a:cs typeface="メイリオ"/>
                        </a:rPr>
                        <a:t>４まで</a:t>
                      </a:r>
                      <a:endParaRPr sz="1000" dirty="0">
                        <a:latin typeface="BIZ UDPゴシック" panose="020B0400000000000000" pitchFamily="50" charset="-128"/>
                        <a:ea typeface="BIZ UDPゴシック" panose="020B0400000000000000" pitchFamily="50" charset="-128"/>
                        <a:cs typeface="メイリオ"/>
                      </a:endParaRPr>
                    </a:p>
                  </a:txBody>
                  <a:tcPr marL="0" marR="0" marT="85725"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16510" algn="ctr">
                        <a:lnSpc>
                          <a:spcPct val="100000"/>
                        </a:lnSpc>
                        <a:spcBef>
                          <a:spcPts val="475"/>
                        </a:spcBef>
                      </a:pPr>
                      <a:r>
                        <a:rPr sz="1000" spc="-20" dirty="0">
                          <a:latin typeface="BIZ UDPゴシック" panose="020B0400000000000000" pitchFamily="50" charset="-128"/>
                          <a:ea typeface="BIZ UDPゴシック" panose="020B0400000000000000" pitchFamily="50" charset="-128"/>
                          <a:cs typeface="Calibri"/>
                        </a:rPr>
                        <a:t>FAX</a:t>
                      </a:r>
                      <a:r>
                        <a:rPr sz="800" dirty="0">
                          <a:latin typeface="BIZ UDPゴシック" panose="020B0400000000000000" pitchFamily="50" charset="-128"/>
                          <a:ea typeface="BIZ UDPゴシック" panose="020B0400000000000000" pitchFamily="50" charset="-128"/>
                          <a:cs typeface="ＭＳ Ｐゴシック"/>
                        </a:rPr>
                        <a:t>または</a:t>
                      </a:r>
                      <a:r>
                        <a:rPr sz="1000" spc="-20" dirty="0">
                          <a:latin typeface="BIZ UDPゴシック" panose="020B0400000000000000" pitchFamily="50" charset="-128"/>
                          <a:ea typeface="BIZ UDPゴシック" panose="020B0400000000000000" pitchFamily="50" charset="-128"/>
                          <a:cs typeface="Calibri"/>
                        </a:rPr>
                        <a:t>mail</a:t>
                      </a:r>
                      <a:endParaRPr sz="1000">
                        <a:latin typeface="BIZ UDPゴシック" panose="020B0400000000000000" pitchFamily="50" charset="-128"/>
                        <a:ea typeface="BIZ UDPゴシック" panose="020B0400000000000000" pitchFamily="50" charset="-128"/>
                        <a:cs typeface="Calibri"/>
                      </a:endParaRPr>
                    </a:p>
                  </a:txBody>
                  <a:tcPr marL="0" marR="0" marT="60325"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89535">
                        <a:lnSpc>
                          <a:spcPct val="100000"/>
                        </a:lnSpc>
                        <a:spcBef>
                          <a:spcPts val="500"/>
                        </a:spcBef>
                      </a:pPr>
                      <a:r>
                        <a:rPr sz="1000" spc="-20" dirty="0">
                          <a:latin typeface="BIZ UDPゴシック" panose="020B0400000000000000" pitchFamily="50" charset="-128"/>
                          <a:ea typeface="BIZ UDPゴシック" panose="020B0400000000000000" pitchFamily="50" charset="-128"/>
                          <a:cs typeface="ＭＳ Ｐゴシック"/>
                        </a:rPr>
                        <a:t>希望者のみ</a:t>
                      </a:r>
                      <a:endParaRPr sz="1000" dirty="0">
                        <a:latin typeface="BIZ UDPゴシック" panose="020B0400000000000000" pitchFamily="50" charset="-128"/>
                        <a:ea typeface="BIZ UDPゴシック" panose="020B0400000000000000" pitchFamily="50" charset="-128"/>
                        <a:cs typeface="ＭＳ Ｐゴシック"/>
                      </a:endParaRPr>
                    </a:p>
                  </a:txBody>
                  <a:tcPr marL="0" marR="0" marT="63500"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11"/>
                  </a:ext>
                </a:extLst>
              </a:tr>
            </a:tbl>
          </a:graphicData>
        </a:graphic>
      </p:graphicFrame>
      <p:sp>
        <p:nvSpPr>
          <p:cNvPr id="4" name="object 4"/>
          <p:cNvSpPr txBox="1"/>
          <p:nvPr/>
        </p:nvSpPr>
        <p:spPr>
          <a:xfrm>
            <a:off x="5872988" y="1022184"/>
            <a:ext cx="930275" cy="182101"/>
          </a:xfrm>
          <a:prstGeom prst="rect">
            <a:avLst/>
          </a:prstGeom>
        </p:spPr>
        <p:txBody>
          <a:bodyPr vert="horz" wrap="square" lIns="0" tIns="12700" rIns="0" bIns="0" rtlCol="0">
            <a:spAutoFit/>
          </a:bodyPr>
          <a:lstStyle/>
          <a:p>
            <a:pPr marL="12700">
              <a:lnSpc>
                <a:spcPct val="100000"/>
              </a:lnSpc>
              <a:spcBef>
                <a:spcPts val="100"/>
              </a:spcBef>
            </a:pPr>
            <a:r>
              <a:rPr sz="1100" dirty="0">
                <a:latin typeface="Calibri"/>
                <a:cs typeface="Calibri"/>
              </a:rPr>
              <a:t>202</a:t>
            </a:r>
            <a:r>
              <a:rPr lang="en-US" altLang="ja-JP" sz="1100" dirty="0">
                <a:latin typeface="Calibri"/>
                <a:cs typeface="Calibri"/>
              </a:rPr>
              <a:t>6</a:t>
            </a:r>
            <a:r>
              <a:rPr sz="1100" spc="-10" dirty="0">
                <a:latin typeface="ＭＳ Ｐゴシック"/>
                <a:cs typeface="ＭＳ Ｐゴシック"/>
              </a:rPr>
              <a:t>年</a:t>
            </a:r>
            <a:r>
              <a:rPr lang="en-US" sz="1100" spc="-10" dirty="0">
                <a:latin typeface="Calibri"/>
                <a:cs typeface="Calibri"/>
              </a:rPr>
              <a:t>1</a:t>
            </a:r>
            <a:r>
              <a:rPr sz="1100" dirty="0">
                <a:latin typeface="ＭＳ Ｐゴシック"/>
                <a:cs typeface="ＭＳ Ｐゴシック"/>
              </a:rPr>
              <a:t>月</a:t>
            </a:r>
            <a:r>
              <a:rPr sz="1100" spc="-20" dirty="0">
                <a:latin typeface="Calibri"/>
                <a:cs typeface="Calibri"/>
              </a:rPr>
              <a:t>Ver</a:t>
            </a:r>
            <a:r>
              <a:rPr lang="en-US" altLang="ja-JP" sz="1100" spc="-20" dirty="0">
                <a:latin typeface="Calibri"/>
                <a:cs typeface="Calibri"/>
              </a:rPr>
              <a:t>2</a:t>
            </a:r>
            <a:endParaRPr sz="1100" dirty="0">
              <a:latin typeface="Calibri"/>
              <a:cs typeface="Calibri"/>
            </a:endParaRPr>
          </a:p>
        </p:txBody>
      </p:sp>
      <p:sp>
        <p:nvSpPr>
          <p:cNvPr id="6" name="object 6"/>
          <p:cNvSpPr txBox="1"/>
          <p:nvPr/>
        </p:nvSpPr>
        <p:spPr>
          <a:xfrm>
            <a:off x="688340" y="9001244"/>
            <a:ext cx="5983605" cy="841256"/>
          </a:xfrm>
          <a:prstGeom prst="rect">
            <a:avLst/>
          </a:prstGeom>
        </p:spPr>
        <p:txBody>
          <a:bodyPr vert="horz" wrap="square" lIns="0" tIns="12700" rIns="0" bIns="0" rtlCol="0">
            <a:spAutoFit/>
          </a:bodyPr>
          <a:lstStyle/>
          <a:p>
            <a:pPr marL="12700" algn="ctr">
              <a:lnSpc>
                <a:spcPct val="100000"/>
              </a:lnSpc>
              <a:spcBef>
                <a:spcPts val="100"/>
              </a:spcBef>
            </a:pPr>
            <a:r>
              <a:rPr sz="1400" spc="-20" dirty="0">
                <a:latin typeface="HG創英角ｺﾞｼｯｸUB"/>
                <a:cs typeface="HG創英角ｺﾞｼｯｸUB"/>
              </a:rPr>
              <a:t>【</a:t>
            </a:r>
            <a:r>
              <a:rPr sz="1400" spc="-20" dirty="0" err="1">
                <a:latin typeface="HG創英角ｺﾞｼｯｸUB"/>
                <a:cs typeface="HG創英角ｺﾞｼｯｸUB"/>
              </a:rPr>
              <a:t>お問合せ】ラオスフェスティバル実行委員会事務局</a:t>
            </a:r>
            <a:endParaRPr lang="en-US" sz="1400" spc="-20" dirty="0">
              <a:latin typeface="HG創英角ｺﾞｼｯｸUB"/>
              <a:cs typeface="HG創英角ｺﾞｼｯｸUB"/>
            </a:endParaRPr>
          </a:p>
          <a:p>
            <a:pPr marL="12700" algn="ctr">
              <a:lnSpc>
                <a:spcPct val="100000"/>
              </a:lnSpc>
              <a:spcBef>
                <a:spcPts val="100"/>
              </a:spcBef>
            </a:pPr>
            <a:endParaRPr sz="1000" dirty="0">
              <a:latin typeface="HG創英角ｺﾞｼｯｸUB"/>
              <a:cs typeface="HG創英角ｺﾞｼｯｸUB"/>
            </a:endParaRPr>
          </a:p>
          <a:p>
            <a:pPr marL="279400" algn="ctr">
              <a:lnSpc>
                <a:spcPct val="100000"/>
              </a:lnSpc>
              <a:spcBef>
                <a:spcPts val="5"/>
              </a:spcBef>
              <a:tabLst>
                <a:tab pos="1790700" algn="l"/>
                <a:tab pos="3302635" algn="l"/>
              </a:tabLst>
            </a:pPr>
            <a:r>
              <a:rPr sz="1400" spc="-10" dirty="0">
                <a:latin typeface="HG創英角ｺﾞｼｯｸUB"/>
                <a:cs typeface="HG創英角ｺﾞｼｯｸUB"/>
              </a:rPr>
              <a:t>TEL03-6276-</a:t>
            </a:r>
            <a:r>
              <a:rPr sz="1400" spc="-20" dirty="0">
                <a:latin typeface="HG創英角ｺﾞｼｯｸUB"/>
                <a:cs typeface="HG創英角ｺﾞｼｯｸUB"/>
              </a:rPr>
              <a:t>3090</a:t>
            </a:r>
            <a:r>
              <a:rPr sz="1400" dirty="0">
                <a:latin typeface="HG創英角ｺﾞｼｯｸUB"/>
                <a:cs typeface="HG創英角ｺﾞｼｯｸUB"/>
              </a:rPr>
              <a:t>	</a:t>
            </a:r>
            <a:r>
              <a:rPr sz="1400" spc="-10" dirty="0">
                <a:latin typeface="HG創英角ｺﾞｼｯｸUB"/>
                <a:cs typeface="HG創英角ｺﾞｼｯｸUB"/>
              </a:rPr>
              <a:t>FAX03-3370-</a:t>
            </a:r>
            <a:r>
              <a:rPr sz="1400" spc="-20" dirty="0">
                <a:latin typeface="HG創英角ｺﾞｼｯｸUB"/>
                <a:cs typeface="HG創英角ｺﾞｼｯｸUB"/>
              </a:rPr>
              <a:t>5198</a:t>
            </a:r>
            <a:r>
              <a:rPr sz="1400" dirty="0">
                <a:latin typeface="HG創英角ｺﾞｼｯｸUB"/>
                <a:cs typeface="HG創英角ｺﾞｼｯｸUB"/>
              </a:rPr>
              <a:t>	</a:t>
            </a:r>
            <a:endParaRPr lang="en-US" sz="1400" dirty="0">
              <a:latin typeface="HG創英角ｺﾞｼｯｸUB"/>
              <a:cs typeface="HG創英角ｺﾞｼｯｸUB"/>
            </a:endParaRPr>
          </a:p>
          <a:p>
            <a:pPr marL="279400" algn="ctr">
              <a:lnSpc>
                <a:spcPct val="100000"/>
              </a:lnSpc>
              <a:spcBef>
                <a:spcPts val="5"/>
              </a:spcBef>
              <a:tabLst>
                <a:tab pos="1790700" algn="l"/>
                <a:tab pos="3302635" algn="l"/>
              </a:tabLst>
            </a:pPr>
            <a:r>
              <a:rPr sz="1400" dirty="0">
                <a:latin typeface="HG創英角ｺﾞｼｯｸUB"/>
                <a:cs typeface="HG創英角ｺﾞｼｯｸUB"/>
              </a:rPr>
              <a:t>EMAIL</a:t>
            </a:r>
            <a:r>
              <a:rPr sz="1400" spc="45" dirty="0">
                <a:latin typeface="HG創英角ｺﾞｼｯｸUB"/>
                <a:cs typeface="HG創英角ｺﾞｼｯｸUB"/>
              </a:rPr>
              <a:t> </a:t>
            </a:r>
            <a:r>
              <a:rPr sz="1400" spc="-10" dirty="0">
                <a:latin typeface="HG創英角ｺﾞｼｯｸUB"/>
                <a:cs typeface="HG創英角ｺﾞｼｯｸUB"/>
                <a:hlinkClick r:id="rId2"/>
              </a:rPr>
              <a:t>shutten@laos-festival.jp</a:t>
            </a:r>
            <a:endParaRPr sz="1400" dirty="0">
              <a:latin typeface="HG創英角ｺﾞｼｯｸUB"/>
              <a:cs typeface="HG創英角ｺﾞｼｯｸUB"/>
            </a:endParaRPr>
          </a:p>
        </p:txBody>
      </p:sp>
      <p:pic>
        <p:nvPicPr>
          <p:cNvPr id="7" name="object 7"/>
          <p:cNvPicPr/>
          <p:nvPr/>
        </p:nvPicPr>
        <p:blipFill>
          <a:blip r:embed="rId3" cstate="print"/>
          <a:stretch>
            <a:fillRect/>
          </a:stretch>
        </p:blipFill>
        <p:spPr>
          <a:xfrm>
            <a:off x="578123" y="1816602"/>
            <a:ext cx="6373316" cy="71573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19087" y="200025"/>
            <a:ext cx="6264275" cy="266740"/>
          </a:xfrm>
          <a:prstGeom prst="rect">
            <a:avLst/>
          </a:prstGeom>
          <a:solidFill>
            <a:srgbClr val="000000"/>
          </a:solidFill>
        </p:spPr>
        <p:txBody>
          <a:bodyPr vert="horz" wrap="square" lIns="0" tIns="20320" rIns="0" bIns="0" rtlCol="0">
            <a:spAutoFit/>
          </a:bodyPr>
          <a:lstStyle/>
          <a:p>
            <a:pPr marL="8890" algn="ctr">
              <a:lnSpc>
                <a:spcPct val="100000"/>
              </a:lnSpc>
              <a:spcBef>
                <a:spcPts val="160"/>
              </a:spcBef>
            </a:pPr>
            <a:r>
              <a:rPr sz="1600" dirty="0">
                <a:solidFill>
                  <a:srgbClr val="FFFFFF"/>
                </a:solidFill>
                <a:latin typeface="Calibri"/>
                <a:cs typeface="Calibri"/>
              </a:rPr>
              <a:t>No.4-3 </a:t>
            </a:r>
            <a:r>
              <a:rPr sz="1600" dirty="0">
                <a:solidFill>
                  <a:srgbClr val="FFFFFF"/>
                </a:solidFill>
                <a:latin typeface="Arial"/>
                <a:cs typeface="Arial"/>
              </a:rPr>
              <a:t>■</a:t>
            </a:r>
            <a:r>
              <a:rPr lang="en-US" sz="1600" dirty="0">
                <a:solidFill>
                  <a:srgbClr val="FFFFFF"/>
                </a:solidFill>
                <a:latin typeface="Arial"/>
                <a:cs typeface="Arial"/>
              </a:rPr>
              <a:t> </a:t>
            </a:r>
            <a:r>
              <a:rPr sz="1600" spc="-5" dirty="0">
                <a:solidFill>
                  <a:srgbClr val="FFFFFF"/>
                </a:solidFill>
                <a:latin typeface="ＭＳ ゴシック"/>
                <a:cs typeface="ＭＳ ゴシック"/>
              </a:rPr>
              <a:t>オプションレンタル備品リスト</a:t>
            </a:r>
            <a:r>
              <a:rPr lang="en-US" sz="1600" spc="-5" dirty="0">
                <a:solidFill>
                  <a:srgbClr val="FFFFFF"/>
                </a:solidFill>
                <a:latin typeface="ＭＳ ゴシック"/>
                <a:cs typeface="ＭＳ ゴシック"/>
              </a:rPr>
              <a:t>3 2026 </a:t>
            </a:r>
            <a:r>
              <a:rPr sz="1600" spc="-25" dirty="0">
                <a:solidFill>
                  <a:srgbClr val="FFFFFF"/>
                </a:solidFill>
                <a:latin typeface="Arial"/>
                <a:cs typeface="Arial"/>
              </a:rPr>
              <a:t>■</a:t>
            </a:r>
            <a:endParaRPr sz="1600" dirty="0">
              <a:latin typeface="Arial"/>
              <a:cs typeface="Arial"/>
            </a:endParaRPr>
          </a:p>
        </p:txBody>
      </p:sp>
      <p:pic>
        <p:nvPicPr>
          <p:cNvPr id="17" name="図 16"/>
          <p:cNvPicPr>
            <a:picLocks noChangeAspect="1"/>
          </p:cNvPicPr>
          <p:nvPr/>
        </p:nvPicPr>
        <p:blipFill>
          <a:blip r:embed="rId2"/>
          <a:srcRect r="8157"/>
          <a:stretch>
            <a:fillRect/>
          </a:stretch>
        </p:blipFill>
        <p:spPr>
          <a:xfrm>
            <a:off x="196850" y="1460500"/>
            <a:ext cx="6553200" cy="76962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object 21"/>
          <p:cNvSpPr txBox="1"/>
          <p:nvPr/>
        </p:nvSpPr>
        <p:spPr>
          <a:xfrm>
            <a:off x="319087" y="200025"/>
            <a:ext cx="6264275" cy="266740"/>
          </a:xfrm>
          <a:prstGeom prst="rect">
            <a:avLst/>
          </a:prstGeom>
          <a:solidFill>
            <a:srgbClr val="000000"/>
          </a:solidFill>
        </p:spPr>
        <p:txBody>
          <a:bodyPr vert="horz" wrap="square" lIns="0" tIns="20320" rIns="0" bIns="0" rtlCol="0">
            <a:spAutoFit/>
          </a:bodyPr>
          <a:lstStyle/>
          <a:p>
            <a:pPr marR="55244" algn="ctr">
              <a:lnSpc>
                <a:spcPct val="100000"/>
              </a:lnSpc>
              <a:spcBef>
                <a:spcPts val="160"/>
              </a:spcBef>
            </a:pPr>
            <a:r>
              <a:rPr sz="1600" spc="-10" dirty="0">
                <a:solidFill>
                  <a:srgbClr val="FFFFFF"/>
                </a:solidFill>
                <a:latin typeface="Arial"/>
                <a:cs typeface="Arial"/>
              </a:rPr>
              <a:t>No.4-</a:t>
            </a:r>
            <a:r>
              <a:rPr sz="1600" dirty="0">
                <a:solidFill>
                  <a:srgbClr val="FFFFFF"/>
                </a:solidFill>
                <a:latin typeface="Arial"/>
                <a:cs typeface="Arial"/>
              </a:rPr>
              <a:t>4</a:t>
            </a:r>
            <a:r>
              <a:rPr sz="1600" spc="120" dirty="0">
                <a:solidFill>
                  <a:srgbClr val="FFFFFF"/>
                </a:solidFill>
                <a:latin typeface="Arial"/>
                <a:cs typeface="Arial"/>
              </a:rPr>
              <a:t> ■</a:t>
            </a:r>
            <a:r>
              <a:rPr lang="en-US" sz="1600" spc="120" dirty="0">
                <a:solidFill>
                  <a:srgbClr val="FFFFFF"/>
                </a:solidFill>
                <a:latin typeface="Arial"/>
                <a:cs typeface="Arial"/>
              </a:rPr>
              <a:t> </a:t>
            </a:r>
            <a:r>
              <a:rPr sz="1600" spc="-25" dirty="0">
                <a:solidFill>
                  <a:srgbClr val="FFFFFF"/>
                </a:solidFill>
                <a:latin typeface="ＭＳ ゴシック"/>
                <a:cs typeface="ＭＳ ゴシック"/>
              </a:rPr>
              <a:t>オプションレンタル備品リスト</a:t>
            </a:r>
            <a:r>
              <a:rPr lang="en-US" sz="1600" spc="-25" dirty="0">
                <a:solidFill>
                  <a:srgbClr val="FFFFFF"/>
                </a:solidFill>
                <a:latin typeface="ＭＳ ゴシック"/>
                <a:cs typeface="ＭＳ ゴシック"/>
              </a:rPr>
              <a:t>4 2026 </a:t>
            </a:r>
            <a:r>
              <a:rPr sz="1600" spc="-25" dirty="0">
                <a:solidFill>
                  <a:srgbClr val="FFFFFF"/>
                </a:solidFill>
                <a:latin typeface="Arial"/>
                <a:cs typeface="Arial"/>
              </a:rPr>
              <a:t>■</a:t>
            </a:r>
            <a:endParaRPr sz="1600" dirty="0">
              <a:latin typeface="Arial"/>
              <a:cs typeface="Arial"/>
            </a:endParaRPr>
          </a:p>
        </p:txBody>
      </p:sp>
      <p:pic>
        <p:nvPicPr>
          <p:cNvPr id="32" name="図 31"/>
          <p:cNvPicPr>
            <a:picLocks noChangeAspect="1"/>
          </p:cNvPicPr>
          <p:nvPr/>
        </p:nvPicPr>
        <p:blipFill>
          <a:blip r:embed="rId2"/>
          <a:srcRect r="8157"/>
          <a:stretch>
            <a:fillRect/>
          </a:stretch>
        </p:blipFill>
        <p:spPr>
          <a:xfrm>
            <a:off x="196850" y="1460500"/>
            <a:ext cx="6553200" cy="76962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 name="object 24"/>
          <p:cNvSpPr txBox="1"/>
          <p:nvPr/>
        </p:nvSpPr>
        <p:spPr>
          <a:xfrm>
            <a:off x="319087" y="200025"/>
            <a:ext cx="6264275" cy="266740"/>
          </a:xfrm>
          <a:prstGeom prst="rect">
            <a:avLst/>
          </a:prstGeom>
          <a:solidFill>
            <a:srgbClr val="000000"/>
          </a:solidFill>
        </p:spPr>
        <p:txBody>
          <a:bodyPr vert="horz" wrap="square" lIns="0" tIns="20320" rIns="0" bIns="0" rtlCol="0">
            <a:spAutoFit/>
          </a:bodyPr>
          <a:lstStyle/>
          <a:p>
            <a:pPr marR="55244" algn="ctr">
              <a:lnSpc>
                <a:spcPct val="100000"/>
              </a:lnSpc>
              <a:spcBef>
                <a:spcPts val="160"/>
              </a:spcBef>
            </a:pPr>
            <a:r>
              <a:rPr sz="1600" spc="-10" dirty="0">
                <a:solidFill>
                  <a:srgbClr val="FFFFFF"/>
                </a:solidFill>
                <a:latin typeface="Arial"/>
                <a:cs typeface="Arial"/>
              </a:rPr>
              <a:t>No.4-</a:t>
            </a:r>
            <a:r>
              <a:rPr sz="1600" dirty="0">
                <a:solidFill>
                  <a:srgbClr val="FFFFFF"/>
                </a:solidFill>
                <a:latin typeface="Arial"/>
                <a:cs typeface="Arial"/>
              </a:rPr>
              <a:t>5</a:t>
            </a:r>
            <a:r>
              <a:rPr sz="1600" spc="120" dirty="0">
                <a:solidFill>
                  <a:srgbClr val="FFFFFF"/>
                </a:solidFill>
                <a:latin typeface="Arial"/>
                <a:cs typeface="Arial"/>
              </a:rPr>
              <a:t> ■</a:t>
            </a:r>
            <a:r>
              <a:rPr lang="en-US" sz="1600" spc="120" dirty="0">
                <a:solidFill>
                  <a:srgbClr val="FFFFFF"/>
                </a:solidFill>
                <a:latin typeface="Arial"/>
                <a:cs typeface="Arial"/>
              </a:rPr>
              <a:t> </a:t>
            </a:r>
            <a:r>
              <a:rPr sz="1600" spc="-25" dirty="0">
                <a:solidFill>
                  <a:srgbClr val="FFFFFF"/>
                </a:solidFill>
                <a:latin typeface="ＭＳ ゴシック"/>
                <a:cs typeface="ＭＳ ゴシック"/>
              </a:rPr>
              <a:t>オプションレンタル備品リスト</a:t>
            </a:r>
            <a:r>
              <a:rPr lang="en-US" sz="1600" spc="-25" dirty="0">
                <a:solidFill>
                  <a:srgbClr val="FFFFFF"/>
                </a:solidFill>
                <a:latin typeface="ＭＳ ゴシック"/>
                <a:cs typeface="ＭＳ ゴシック"/>
              </a:rPr>
              <a:t>5</a:t>
            </a:r>
            <a:r>
              <a:rPr sz="1600" spc="-25" dirty="0">
                <a:solidFill>
                  <a:srgbClr val="FFFFFF"/>
                </a:solidFill>
                <a:latin typeface="ＭＳ ゴシック"/>
                <a:cs typeface="ＭＳ ゴシック"/>
              </a:rPr>
              <a:t> </a:t>
            </a:r>
            <a:r>
              <a:rPr lang="en-US" sz="1600" spc="-25" dirty="0">
                <a:solidFill>
                  <a:srgbClr val="FFFFFF"/>
                </a:solidFill>
                <a:latin typeface="Arial"/>
                <a:cs typeface="Arial"/>
              </a:rPr>
              <a:t>2026</a:t>
            </a:r>
            <a:r>
              <a:rPr sz="1600" spc="-25" dirty="0">
                <a:solidFill>
                  <a:srgbClr val="FFFFFF"/>
                </a:solidFill>
                <a:latin typeface="Arial"/>
                <a:cs typeface="Arial"/>
              </a:rPr>
              <a:t> ■</a:t>
            </a:r>
            <a:endParaRPr sz="1600" dirty="0">
              <a:latin typeface="Arial"/>
              <a:cs typeface="Arial"/>
            </a:endParaRPr>
          </a:p>
        </p:txBody>
      </p:sp>
      <p:pic>
        <p:nvPicPr>
          <p:cNvPr id="31" name="図 30"/>
          <p:cNvPicPr>
            <a:picLocks noChangeAspect="1"/>
          </p:cNvPicPr>
          <p:nvPr/>
        </p:nvPicPr>
        <p:blipFill rotWithShape="1">
          <a:blip r:embed="rId2"/>
          <a:srcRect r="8101" b="33379"/>
          <a:stretch>
            <a:fillRect/>
          </a:stretch>
        </p:blipFill>
        <p:spPr>
          <a:xfrm>
            <a:off x="120651" y="1460500"/>
            <a:ext cx="6629400" cy="31242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73480" y="9766300"/>
            <a:ext cx="6058535" cy="653415"/>
          </a:xfrm>
          <a:prstGeom prst="rect">
            <a:avLst/>
          </a:prstGeom>
        </p:spPr>
        <p:txBody>
          <a:bodyPr vert="horz" wrap="square" lIns="0" tIns="12700" rIns="0" bIns="0" rtlCol="0">
            <a:spAutoFit/>
          </a:bodyPr>
          <a:lstStyle/>
          <a:p>
            <a:pPr marL="12700">
              <a:lnSpc>
                <a:spcPct val="100000"/>
              </a:lnSpc>
              <a:spcBef>
                <a:spcPts val="100"/>
              </a:spcBef>
            </a:pPr>
            <a:r>
              <a:rPr sz="900" spc="-10" dirty="0">
                <a:latin typeface="ＭＳ 明朝"/>
                <a:cs typeface="ＭＳ 明朝"/>
              </a:rPr>
              <a:t>【特記事項】</a:t>
            </a:r>
            <a:endParaRPr sz="900" dirty="0">
              <a:latin typeface="ＭＳ 明朝"/>
              <a:cs typeface="ＭＳ 明朝"/>
            </a:endParaRPr>
          </a:p>
          <a:p>
            <a:pPr marL="62865" marR="5080">
              <a:lnSpc>
                <a:spcPct val="102299"/>
              </a:lnSpc>
              <a:spcBef>
                <a:spcPts val="670"/>
              </a:spcBef>
            </a:pPr>
            <a:r>
              <a:rPr sz="900" spc="-15" dirty="0">
                <a:latin typeface="ＭＳ Ｐゴシック"/>
                <a:cs typeface="ＭＳ Ｐゴシック"/>
              </a:rPr>
              <a:t>※レンタル代金は、事前振込とさせて頂きます。なお、提出期限を過ぎてからのお申し込みは、在庫状況によりお受けできない場合がありますのでご了承ください。</a:t>
            </a:r>
            <a:endParaRPr sz="900" dirty="0">
              <a:latin typeface="ＭＳ Ｐゴシック"/>
              <a:cs typeface="ＭＳ Ｐゴシック"/>
            </a:endParaRPr>
          </a:p>
          <a:p>
            <a:pPr marL="62865">
              <a:lnSpc>
                <a:spcPts val="985"/>
              </a:lnSpc>
            </a:pPr>
            <a:r>
              <a:rPr sz="900" spc="-15" dirty="0">
                <a:latin typeface="ＭＳ Ｐゴシック"/>
                <a:cs typeface="ＭＳ Ｐゴシック"/>
              </a:rPr>
              <a:t>※上記以外でのレンタルをご希望の商品がある場合は、事務局へお問い合わせください。</a:t>
            </a:r>
            <a:endParaRPr sz="900" dirty="0">
              <a:latin typeface="ＭＳ Ｐゴシック"/>
              <a:cs typeface="ＭＳ Ｐゴシック"/>
            </a:endParaRPr>
          </a:p>
        </p:txBody>
      </p:sp>
      <p:graphicFrame>
        <p:nvGraphicFramePr>
          <p:cNvPr id="3" name="object 3"/>
          <p:cNvGraphicFramePr>
            <a:graphicFrameLocks noGrp="1"/>
          </p:cNvGraphicFramePr>
          <p:nvPr>
            <p:extLst>
              <p:ext uri="{D42A27DB-BD31-4B8C-83A1-F6EECF244321}">
                <p14:modId xmlns:p14="http://schemas.microsoft.com/office/powerpoint/2010/main" val="1393676822"/>
              </p:ext>
            </p:extLst>
          </p:nvPr>
        </p:nvGraphicFramePr>
        <p:xfrm>
          <a:off x="120650" y="2298700"/>
          <a:ext cx="7239000" cy="7232541"/>
        </p:xfrm>
        <a:graphic>
          <a:graphicData uri="http://schemas.openxmlformats.org/drawingml/2006/table">
            <a:tbl>
              <a:tblPr firstRow="1" bandRow="1">
                <a:tableStyleId>{2D5ABB26-0587-4C30-8999-92F81FD0307C}</a:tableStyleId>
              </a:tblPr>
              <a:tblGrid>
                <a:gridCol w="673329">
                  <a:extLst>
                    <a:ext uri="{9D8B030D-6E8A-4147-A177-3AD203B41FA5}">
                      <a16:colId xmlns:a16="http://schemas.microsoft.com/office/drawing/2014/main" val="20000"/>
                    </a:ext>
                  </a:extLst>
                </a:gridCol>
                <a:gridCol w="2946172">
                  <a:extLst>
                    <a:ext uri="{9D8B030D-6E8A-4147-A177-3AD203B41FA5}">
                      <a16:colId xmlns:a16="http://schemas.microsoft.com/office/drawing/2014/main" val="20001"/>
                    </a:ext>
                  </a:extLst>
                </a:gridCol>
                <a:gridCol w="1094515">
                  <a:extLst>
                    <a:ext uri="{9D8B030D-6E8A-4147-A177-3AD203B41FA5}">
                      <a16:colId xmlns:a16="http://schemas.microsoft.com/office/drawing/2014/main" val="20002"/>
                    </a:ext>
                  </a:extLst>
                </a:gridCol>
                <a:gridCol w="1077469">
                  <a:extLst>
                    <a:ext uri="{9D8B030D-6E8A-4147-A177-3AD203B41FA5}">
                      <a16:colId xmlns:a16="http://schemas.microsoft.com/office/drawing/2014/main" val="20003"/>
                    </a:ext>
                  </a:extLst>
                </a:gridCol>
                <a:gridCol w="1447515">
                  <a:extLst>
                    <a:ext uri="{9D8B030D-6E8A-4147-A177-3AD203B41FA5}">
                      <a16:colId xmlns:a16="http://schemas.microsoft.com/office/drawing/2014/main" val="20004"/>
                    </a:ext>
                  </a:extLst>
                </a:gridCol>
              </a:tblGrid>
              <a:tr h="361993">
                <a:tc>
                  <a:txBody>
                    <a:bodyPr/>
                    <a:lstStyle/>
                    <a:p>
                      <a:pPr marL="90805">
                        <a:lnSpc>
                          <a:spcPct val="100000"/>
                        </a:lnSpc>
                        <a:spcBef>
                          <a:spcPts val="240"/>
                        </a:spcBef>
                      </a:pPr>
                      <a:r>
                        <a:rPr sz="900" b="1" spc="-25" dirty="0">
                          <a:solidFill>
                            <a:srgbClr val="FFFFFF"/>
                          </a:solidFill>
                          <a:latin typeface="メイリオ"/>
                          <a:cs typeface="メイリオ"/>
                        </a:rPr>
                        <a:t>番号</a:t>
                      </a:r>
                      <a:endParaRPr sz="900" dirty="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tc>
                  <a:txBody>
                    <a:bodyPr/>
                    <a:lstStyle/>
                    <a:p>
                      <a:pPr marL="1270" algn="ctr">
                        <a:lnSpc>
                          <a:spcPct val="100000"/>
                        </a:lnSpc>
                        <a:spcBef>
                          <a:spcPts val="240"/>
                        </a:spcBef>
                      </a:pPr>
                      <a:r>
                        <a:rPr sz="900" b="1" spc="-10" dirty="0">
                          <a:solidFill>
                            <a:srgbClr val="FFFFFF"/>
                          </a:solidFill>
                          <a:latin typeface="メイリオ"/>
                          <a:cs typeface="メイリオ"/>
                        </a:rPr>
                        <a:t>レンタル商品</a:t>
                      </a:r>
                      <a:endParaRPr sz="90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tc>
                  <a:txBody>
                    <a:bodyPr/>
                    <a:lstStyle/>
                    <a:p>
                      <a:pPr marL="3175" algn="ctr">
                        <a:lnSpc>
                          <a:spcPct val="100000"/>
                        </a:lnSpc>
                        <a:spcBef>
                          <a:spcPts val="240"/>
                        </a:spcBef>
                      </a:pPr>
                      <a:r>
                        <a:rPr sz="900" b="1" dirty="0">
                          <a:solidFill>
                            <a:srgbClr val="FFFFFF"/>
                          </a:solidFill>
                          <a:latin typeface="メイリオ"/>
                          <a:cs typeface="メイリオ"/>
                        </a:rPr>
                        <a:t>単価（税込</a:t>
                      </a:r>
                      <a:r>
                        <a:rPr sz="900" b="1" spc="-50" dirty="0">
                          <a:solidFill>
                            <a:srgbClr val="FFFFFF"/>
                          </a:solidFill>
                          <a:latin typeface="メイリオ"/>
                          <a:cs typeface="メイリオ"/>
                        </a:rPr>
                        <a:t>）</a:t>
                      </a:r>
                      <a:endParaRPr sz="90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tc>
                  <a:txBody>
                    <a:bodyPr/>
                    <a:lstStyle/>
                    <a:p>
                      <a:pPr marL="4445" algn="ctr">
                        <a:lnSpc>
                          <a:spcPct val="100000"/>
                        </a:lnSpc>
                        <a:spcBef>
                          <a:spcPts val="240"/>
                        </a:spcBef>
                      </a:pPr>
                      <a:r>
                        <a:rPr sz="900" b="1" spc="-25" dirty="0">
                          <a:solidFill>
                            <a:srgbClr val="FFFFFF"/>
                          </a:solidFill>
                          <a:latin typeface="メイリオ"/>
                          <a:cs typeface="メイリオ"/>
                        </a:rPr>
                        <a:t>数量</a:t>
                      </a:r>
                      <a:endParaRPr sz="90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tc>
                  <a:txBody>
                    <a:bodyPr/>
                    <a:lstStyle/>
                    <a:p>
                      <a:pPr marL="5715" algn="ctr">
                        <a:lnSpc>
                          <a:spcPct val="100000"/>
                        </a:lnSpc>
                        <a:spcBef>
                          <a:spcPts val="240"/>
                        </a:spcBef>
                      </a:pPr>
                      <a:r>
                        <a:rPr sz="900" b="1" spc="-25" dirty="0">
                          <a:solidFill>
                            <a:srgbClr val="FFFFFF"/>
                          </a:solidFill>
                          <a:latin typeface="メイリオ"/>
                          <a:cs typeface="メイリオ"/>
                        </a:rPr>
                        <a:t>⾦額</a:t>
                      </a:r>
                      <a:endParaRPr sz="90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extLst>
                  <a:ext uri="{0D108BD9-81ED-4DB2-BD59-A6C34878D82A}">
                    <a16:rowId xmlns:a16="http://schemas.microsoft.com/office/drawing/2014/main" val="10000"/>
                  </a:ext>
                </a:extLst>
              </a:tr>
              <a:tr h="324000">
                <a:tc>
                  <a:txBody>
                    <a:bodyPr/>
                    <a:lstStyle/>
                    <a:p>
                      <a:pPr marL="90805">
                        <a:lnSpc>
                          <a:spcPct val="100000"/>
                        </a:lnSpc>
                        <a:spcBef>
                          <a:spcPts val="145"/>
                        </a:spcBef>
                      </a:pPr>
                      <a:r>
                        <a:rPr lang="en-US" sz="900" dirty="0">
                          <a:latin typeface="メイリオ"/>
                          <a:cs typeface="メイリオ"/>
                        </a:rPr>
                        <a:t>1</a:t>
                      </a:r>
                      <a:endParaRPr sz="900" dirty="0">
                        <a:latin typeface="メイリオ"/>
                        <a:cs typeface="メイリオ"/>
                      </a:endParaRP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91440">
                        <a:lnSpc>
                          <a:spcPct val="100000"/>
                        </a:lnSpc>
                        <a:spcBef>
                          <a:spcPts val="145"/>
                        </a:spcBef>
                      </a:pPr>
                      <a:r>
                        <a:rPr lang="ja-JP" altLang="en-US" sz="900" dirty="0"/>
                        <a:t>ガスコンロ（</a:t>
                      </a:r>
                      <a:r>
                        <a:rPr lang="en-US" altLang="ja-JP" sz="900" dirty="0"/>
                        <a:t>2</a:t>
                      </a:r>
                      <a:r>
                        <a:rPr lang="ja-JP" altLang="en-US" sz="900" dirty="0"/>
                        <a:t>重巻</a:t>
                      </a:r>
                      <a:r>
                        <a:rPr lang="en-US" altLang="ja-JP" sz="900" dirty="0"/>
                        <a:t>)</a:t>
                      </a: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3175" algn="ctr">
                        <a:lnSpc>
                          <a:spcPct val="100000"/>
                        </a:lnSpc>
                        <a:spcBef>
                          <a:spcPts val="145"/>
                        </a:spcBef>
                      </a:pPr>
                      <a:r>
                        <a:rPr lang="en-US" altLang="ja-JP" sz="900" dirty="0"/>
                        <a:t>¥8,800</a:t>
                      </a:r>
                      <a:endParaRPr sz="900" dirty="0">
                        <a:latin typeface="メイリオ"/>
                        <a:cs typeface="メイリオ"/>
                      </a:endParaRP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82550" algn="r">
                        <a:lnSpc>
                          <a:spcPct val="100000"/>
                        </a:lnSpc>
                        <a:spcBef>
                          <a:spcPts val="145"/>
                        </a:spcBef>
                      </a:pPr>
                      <a:r>
                        <a:rPr sz="900" dirty="0">
                          <a:latin typeface="メイリオ"/>
                          <a:cs typeface="メイリオ"/>
                        </a:rPr>
                        <a:t>台</a:t>
                      </a:r>
                      <a:endParaRPr sz="900">
                        <a:latin typeface="メイリオ"/>
                        <a:cs typeface="メイリオ"/>
                      </a:endParaRP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81280" algn="r">
                        <a:lnSpc>
                          <a:spcPct val="100000"/>
                        </a:lnSpc>
                        <a:spcBef>
                          <a:spcPts val="145"/>
                        </a:spcBef>
                      </a:pPr>
                      <a:r>
                        <a:rPr sz="900" dirty="0">
                          <a:latin typeface="メイリオ"/>
                          <a:cs typeface="メイリオ"/>
                        </a:rPr>
                        <a:t>円</a:t>
                      </a:r>
                      <a:endParaRPr sz="900">
                        <a:latin typeface="メイリオ"/>
                        <a:cs typeface="メイリオ"/>
                      </a:endParaRP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r h="324000">
                <a:tc>
                  <a:txBody>
                    <a:bodyPr/>
                    <a:lstStyle/>
                    <a:p>
                      <a:pPr marL="90805">
                        <a:lnSpc>
                          <a:spcPct val="100000"/>
                        </a:lnSpc>
                        <a:spcBef>
                          <a:spcPts val="175"/>
                        </a:spcBef>
                      </a:pPr>
                      <a:r>
                        <a:rPr lang="en-US" sz="900" dirty="0">
                          <a:latin typeface="メイリオ"/>
                          <a:cs typeface="メイリオ"/>
                        </a:rPr>
                        <a:t>2</a:t>
                      </a:r>
                      <a:endParaRPr sz="900" dirty="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175"/>
                        </a:spcBef>
                      </a:pPr>
                      <a:r>
                        <a:rPr lang="ja-JP" altLang="en-US" sz="900" dirty="0"/>
                        <a:t>ガスコンロ（</a:t>
                      </a:r>
                      <a:r>
                        <a:rPr lang="en-US" altLang="ja-JP" sz="900" dirty="0"/>
                        <a:t>3</a:t>
                      </a:r>
                      <a:r>
                        <a:rPr lang="ja-JP" altLang="en-US" sz="900" dirty="0"/>
                        <a:t>重巻）</a:t>
                      </a:r>
                      <a:endParaRPr sz="900" dirty="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gn="ctr">
                        <a:lnSpc>
                          <a:spcPct val="100000"/>
                        </a:lnSpc>
                        <a:spcBef>
                          <a:spcPts val="175"/>
                        </a:spcBef>
                      </a:pPr>
                      <a:r>
                        <a:rPr lang="en-US" altLang="ja-JP" sz="900" dirty="0"/>
                        <a:t>¥11,000</a:t>
                      </a:r>
                      <a:endParaRPr sz="900" dirty="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2550" algn="r">
                        <a:lnSpc>
                          <a:spcPct val="100000"/>
                        </a:lnSpc>
                        <a:spcBef>
                          <a:spcPts val="175"/>
                        </a:spcBef>
                      </a:pPr>
                      <a:r>
                        <a:rPr sz="900" dirty="0">
                          <a:latin typeface="メイリオ"/>
                          <a:cs typeface="メイリオ"/>
                        </a:rPr>
                        <a:t>台</a:t>
                      </a:r>
                      <a:endParaRPr sz="90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280" algn="r">
                        <a:lnSpc>
                          <a:spcPct val="100000"/>
                        </a:lnSpc>
                        <a:spcBef>
                          <a:spcPts val="175"/>
                        </a:spcBef>
                      </a:pPr>
                      <a:r>
                        <a:rPr sz="900" dirty="0">
                          <a:latin typeface="メイリオ"/>
                          <a:cs typeface="メイリオ"/>
                        </a:rPr>
                        <a:t>円</a:t>
                      </a:r>
                      <a:endParaRPr sz="90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24000">
                <a:tc>
                  <a:txBody>
                    <a:bodyPr/>
                    <a:lstStyle/>
                    <a:p>
                      <a:pPr marL="90805">
                        <a:lnSpc>
                          <a:spcPct val="100000"/>
                        </a:lnSpc>
                        <a:spcBef>
                          <a:spcPts val="180"/>
                        </a:spcBef>
                      </a:pPr>
                      <a:r>
                        <a:rPr lang="en-US" sz="900" spc="-25" dirty="0">
                          <a:latin typeface="メイリオ"/>
                          <a:cs typeface="メイリオ"/>
                        </a:rPr>
                        <a:t>3</a:t>
                      </a: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180"/>
                        </a:spcBef>
                      </a:pPr>
                      <a:r>
                        <a:rPr lang="ja-JP" altLang="en-US" sz="900" dirty="0"/>
                        <a:t>鉄板焼き器（台付）</a:t>
                      </a:r>
                      <a:endParaRPr sz="900" dirty="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gn="ctr">
                        <a:lnSpc>
                          <a:spcPct val="100000"/>
                        </a:lnSpc>
                        <a:spcBef>
                          <a:spcPts val="180"/>
                        </a:spcBef>
                      </a:pPr>
                      <a:r>
                        <a:rPr lang="en-US" altLang="ja-JP" sz="900" dirty="0"/>
                        <a:t>¥31,900</a:t>
                      </a:r>
                      <a:endParaRPr sz="900" dirty="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2550" algn="r">
                        <a:lnSpc>
                          <a:spcPct val="100000"/>
                        </a:lnSpc>
                        <a:spcBef>
                          <a:spcPts val="180"/>
                        </a:spcBef>
                      </a:pPr>
                      <a:r>
                        <a:rPr sz="900" dirty="0">
                          <a:latin typeface="メイリオ"/>
                          <a:cs typeface="メイリオ"/>
                        </a:rPr>
                        <a:t>本</a:t>
                      </a:r>
                      <a:endParaRPr sz="90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280" algn="r">
                        <a:lnSpc>
                          <a:spcPct val="100000"/>
                        </a:lnSpc>
                        <a:spcBef>
                          <a:spcPts val="180"/>
                        </a:spcBef>
                      </a:pPr>
                      <a:r>
                        <a:rPr sz="900" dirty="0">
                          <a:latin typeface="メイリオ"/>
                          <a:cs typeface="メイリオ"/>
                        </a:rPr>
                        <a:t>円</a:t>
                      </a:r>
                      <a:endParaRPr sz="90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324000">
                <a:tc>
                  <a:txBody>
                    <a:bodyPr/>
                    <a:lstStyle/>
                    <a:p>
                      <a:pPr marL="90805">
                        <a:lnSpc>
                          <a:spcPct val="100000"/>
                        </a:lnSpc>
                        <a:spcBef>
                          <a:spcPts val="190"/>
                        </a:spcBef>
                      </a:pPr>
                      <a:r>
                        <a:rPr sz="900" dirty="0">
                          <a:latin typeface="メイリオ"/>
                          <a:cs typeface="メイリオ"/>
                        </a:rPr>
                        <a:t>4</a:t>
                      </a:r>
                    </a:p>
                  </a:txBody>
                  <a:tcPr marL="0" marR="0" marT="24130" marB="0" anchor="ctr">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91440">
                        <a:lnSpc>
                          <a:spcPct val="100000"/>
                        </a:lnSpc>
                        <a:spcBef>
                          <a:spcPts val="190"/>
                        </a:spcBef>
                      </a:pPr>
                      <a:r>
                        <a:rPr lang="ja-JP" altLang="en-US" sz="900" dirty="0"/>
                        <a:t>鉄板焼き器（卓上）</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3175" algn="ctr">
                        <a:lnSpc>
                          <a:spcPct val="100000"/>
                        </a:lnSpc>
                        <a:spcBef>
                          <a:spcPts val="190"/>
                        </a:spcBef>
                      </a:pPr>
                      <a:r>
                        <a:rPr lang="en-US" altLang="ja-JP" sz="900" dirty="0"/>
                        <a:t>¥13,750</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2550" algn="r">
                        <a:lnSpc>
                          <a:spcPct val="100000"/>
                        </a:lnSpc>
                        <a:spcBef>
                          <a:spcPts val="190"/>
                        </a:spcBef>
                      </a:pPr>
                      <a:r>
                        <a:rPr sz="900" dirty="0">
                          <a:latin typeface="メイリオ"/>
                          <a:cs typeface="メイリオ"/>
                        </a:rPr>
                        <a:t>個</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280" algn="r">
                        <a:lnSpc>
                          <a:spcPct val="100000"/>
                        </a:lnSpc>
                        <a:spcBef>
                          <a:spcPts val="190"/>
                        </a:spcBef>
                      </a:pPr>
                      <a:r>
                        <a:rPr sz="900" dirty="0">
                          <a:latin typeface="メイリオ"/>
                          <a:cs typeface="メイリオ"/>
                        </a:rPr>
                        <a:t>円</a:t>
                      </a:r>
                    </a:p>
                  </a:txBody>
                  <a:tcPr marL="0" marR="0" marT="2413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6"/>
                  </a:ext>
                </a:extLst>
              </a:tr>
              <a:tr h="324000">
                <a:tc>
                  <a:txBody>
                    <a:bodyPr/>
                    <a:lstStyle/>
                    <a:p>
                      <a:pPr marL="90805">
                        <a:lnSpc>
                          <a:spcPct val="100000"/>
                        </a:lnSpc>
                        <a:spcBef>
                          <a:spcPts val="195"/>
                        </a:spcBef>
                      </a:pPr>
                      <a:r>
                        <a:rPr sz="900" dirty="0">
                          <a:latin typeface="メイリオ"/>
                          <a:cs typeface="メイリオ"/>
                        </a:rPr>
                        <a:t>5</a:t>
                      </a: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195"/>
                        </a:spcBef>
                      </a:pPr>
                      <a:r>
                        <a:rPr lang="ja-JP" altLang="en-US" sz="900" dirty="0"/>
                        <a:t>焼き⿃器（卓上）</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gn="ctr">
                        <a:lnSpc>
                          <a:spcPct val="100000"/>
                        </a:lnSpc>
                        <a:spcBef>
                          <a:spcPts val="195"/>
                        </a:spcBef>
                      </a:pPr>
                      <a:r>
                        <a:rPr lang="en-US" altLang="ja-JP" sz="900" dirty="0"/>
                        <a:t>¥17,930</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2550" algn="r">
                        <a:lnSpc>
                          <a:spcPct val="100000"/>
                        </a:lnSpc>
                        <a:spcBef>
                          <a:spcPts val="195"/>
                        </a:spcBef>
                      </a:pPr>
                      <a:r>
                        <a:rPr sz="900" dirty="0">
                          <a:latin typeface="メイリオ"/>
                          <a:cs typeface="メイリオ"/>
                        </a:rPr>
                        <a:t>台</a:t>
                      </a:r>
                      <a:endParaRPr sz="90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280" algn="r">
                        <a:lnSpc>
                          <a:spcPct val="100000"/>
                        </a:lnSpc>
                        <a:spcBef>
                          <a:spcPts val="195"/>
                        </a:spcBef>
                      </a:pPr>
                      <a:r>
                        <a:rPr sz="900" dirty="0">
                          <a:latin typeface="メイリオ"/>
                          <a:cs typeface="メイリオ"/>
                        </a:rPr>
                        <a:t>円</a:t>
                      </a:r>
                      <a:endParaRPr sz="90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7"/>
                  </a:ext>
                </a:extLst>
              </a:tr>
              <a:tr h="324000">
                <a:tc>
                  <a:txBody>
                    <a:bodyPr/>
                    <a:lstStyle/>
                    <a:p>
                      <a:pPr marL="90805">
                        <a:lnSpc>
                          <a:spcPct val="100000"/>
                        </a:lnSpc>
                        <a:spcBef>
                          <a:spcPts val="200"/>
                        </a:spcBef>
                      </a:pPr>
                      <a:r>
                        <a:rPr sz="900" dirty="0">
                          <a:latin typeface="メイリオ"/>
                          <a:cs typeface="メイリオ"/>
                        </a:rPr>
                        <a:t>6</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200"/>
                        </a:spcBef>
                      </a:pPr>
                      <a:r>
                        <a:rPr lang="ja-JP" altLang="en-US" sz="900" dirty="0"/>
                        <a:t>ガス炊飯器</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200"/>
                        </a:spcBef>
                      </a:pPr>
                      <a:r>
                        <a:rPr lang="en-US" altLang="ja-JP" sz="900" dirty="0"/>
                        <a:t>¥22,000</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2550" algn="r">
                        <a:lnSpc>
                          <a:spcPct val="100000"/>
                        </a:lnSpc>
                        <a:spcBef>
                          <a:spcPts val="200"/>
                        </a:spcBef>
                      </a:pPr>
                      <a:r>
                        <a:rPr sz="900" dirty="0">
                          <a:latin typeface="メイリオ"/>
                          <a:cs typeface="メイリオ"/>
                        </a:rPr>
                        <a:t>台</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280" algn="r">
                        <a:lnSpc>
                          <a:spcPct val="100000"/>
                        </a:lnSpc>
                        <a:spcBef>
                          <a:spcPts val="200"/>
                        </a:spcBef>
                      </a:pPr>
                      <a:r>
                        <a:rPr sz="900" dirty="0">
                          <a:latin typeface="メイリオ"/>
                          <a:cs typeface="メイリオ"/>
                        </a:rPr>
                        <a:t>円</a:t>
                      </a:r>
                      <a:endParaRPr sz="90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324000">
                <a:tc>
                  <a:txBody>
                    <a:bodyPr/>
                    <a:lstStyle/>
                    <a:p>
                      <a:pPr marL="90805">
                        <a:lnSpc>
                          <a:spcPct val="100000"/>
                        </a:lnSpc>
                        <a:spcBef>
                          <a:spcPts val="180"/>
                        </a:spcBef>
                      </a:pPr>
                      <a:r>
                        <a:rPr sz="900" dirty="0">
                          <a:latin typeface="メイリオ"/>
                          <a:cs typeface="メイリオ"/>
                        </a:rPr>
                        <a:t>7</a:t>
                      </a: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80"/>
                        </a:spcBef>
                      </a:pPr>
                      <a:r>
                        <a:rPr lang="ja-JP" altLang="en-US" sz="900" dirty="0"/>
                        <a:t>⼨胴鍋（</a:t>
                      </a:r>
                      <a:r>
                        <a:rPr lang="en-US" altLang="ja-JP" sz="900" dirty="0"/>
                        <a:t>45L</a:t>
                      </a:r>
                      <a:r>
                        <a:rPr lang="ja-JP" altLang="en-US" sz="900" dirty="0"/>
                        <a:t>）</a:t>
                      </a:r>
                      <a:endParaRPr sz="900" dirty="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80"/>
                        </a:spcBef>
                      </a:pPr>
                      <a:r>
                        <a:rPr lang="en-US" altLang="ja-JP" sz="900" dirty="0"/>
                        <a:t>¥16,000</a:t>
                      </a:r>
                      <a:endParaRPr sz="900" dirty="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180"/>
                        </a:spcBef>
                      </a:pPr>
                      <a:r>
                        <a:rPr sz="900" dirty="0">
                          <a:latin typeface="メイリオ"/>
                          <a:cs typeface="メイリオ"/>
                        </a:rPr>
                        <a:t>台</a:t>
                      </a:r>
                      <a:endParaRPr sz="90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80"/>
                        </a:spcBef>
                      </a:pPr>
                      <a:r>
                        <a:rPr sz="900" dirty="0">
                          <a:latin typeface="メイリオ"/>
                          <a:cs typeface="メイリオ"/>
                        </a:rPr>
                        <a:t>円</a:t>
                      </a:r>
                      <a:endParaRPr sz="90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9"/>
                  </a:ext>
                </a:extLst>
              </a:tr>
              <a:tr h="324000">
                <a:tc>
                  <a:txBody>
                    <a:bodyPr/>
                    <a:lstStyle/>
                    <a:p>
                      <a:pPr marL="90805">
                        <a:lnSpc>
                          <a:spcPct val="100000"/>
                        </a:lnSpc>
                        <a:spcBef>
                          <a:spcPts val="185"/>
                        </a:spcBef>
                      </a:pPr>
                      <a:r>
                        <a:rPr sz="900" dirty="0">
                          <a:latin typeface="メイリオ"/>
                          <a:cs typeface="メイリオ"/>
                        </a:rPr>
                        <a:t>8</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85"/>
                        </a:spcBef>
                      </a:pPr>
                      <a:r>
                        <a:rPr lang="ja-JP" altLang="en-US" sz="900" dirty="0"/>
                        <a:t>半⼨胴鍋（</a:t>
                      </a:r>
                      <a:r>
                        <a:rPr lang="en-US" altLang="ja-JP" sz="900" dirty="0"/>
                        <a:t>28L</a:t>
                      </a:r>
                      <a:r>
                        <a:rPr lang="ja-JP" altLang="en-US" sz="900" dirty="0"/>
                        <a:t>）</a:t>
                      </a:r>
                      <a:endParaRPr sz="900"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85"/>
                        </a:spcBef>
                      </a:pPr>
                      <a:r>
                        <a:rPr lang="en-US" altLang="ja-JP" sz="900" dirty="0"/>
                        <a:t>¥13,000</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185"/>
                        </a:spcBef>
                      </a:pPr>
                      <a:r>
                        <a:rPr sz="900" dirty="0">
                          <a:latin typeface="メイリオ"/>
                          <a:cs typeface="メイリオ"/>
                        </a:rPr>
                        <a:t>台</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85"/>
                        </a:spcBef>
                      </a:pPr>
                      <a:r>
                        <a:rPr sz="900" dirty="0">
                          <a:latin typeface="メイリオ"/>
                          <a:cs typeface="メイリオ"/>
                        </a:rPr>
                        <a:t>円</a:t>
                      </a:r>
                      <a:endParaRPr sz="90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0"/>
                  </a:ext>
                </a:extLst>
              </a:tr>
              <a:tr h="324000">
                <a:tc>
                  <a:txBody>
                    <a:bodyPr/>
                    <a:lstStyle/>
                    <a:p>
                      <a:pPr marL="90805">
                        <a:lnSpc>
                          <a:spcPct val="100000"/>
                        </a:lnSpc>
                        <a:spcBef>
                          <a:spcPts val="190"/>
                        </a:spcBef>
                      </a:pPr>
                      <a:r>
                        <a:rPr sz="900" dirty="0">
                          <a:latin typeface="メイリオ"/>
                          <a:cs typeface="メイリオ"/>
                        </a:rPr>
                        <a:t>9</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90805">
                        <a:lnSpc>
                          <a:spcPct val="100000"/>
                        </a:lnSpc>
                        <a:spcBef>
                          <a:spcPts val="190"/>
                        </a:spcBef>
                      </a:pPr>
                      <a:r>
                        <a:rPr lang="ja-JP" altLang="en-US" sz="900" dirty="0"/>
                        <a:t>どぶづけ（</a:t>
                      </a:r>
                      <a:r>
                        <a:rPr lang="en-US" altLang="ja-JP" sz="900" dirty="0"/>
                        <a:t>150L</a:t>
                      </a:r>
                      <a:r>
                        <a:rPr lang="ja-JP" altLang="en-US" sz="900" dirty="0"/>
                        <a:t>）</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1905" algn="ctr">
                        <a:lnSpc>
                          <a:spcPct val="100000"/>
                        </a:lnSpc>
                        <a:spcBef>
                          <a:spcPts val="190"/>
                        </a:spcBef>
                      </a:pPr>
                      <a:r>
                        <a:rPr lang="en-US" altLang="ja-JP" sz="900" dirty="0"/>
                        <a:t>¥16,500</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3185" algn="r">
                        <a:lnSpc>
                          <a:spcPct val="100000"/>
                        </a:lnSpc>
                        <a:spcBef>
                          <a:spcPts val="190"/>
                        </a:spcBef>
                      </a:pPr>
                      <a:r>
                        <a:rPr sz="900" dirty="0">
                          <a:latin typeface="メイリオ"/>
                          <a:cs typeface="メイリオ"/>
                        </a:rPr>
                        <a:t>台</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24000">
                <a:tc>
                  <a:txBody>
                    <a:bodyPr/>
                    <a:lstStyle/>
                    <a:p>
                      <a:pPr marL="90805">
                        <a:lnSpc>
                          <a:spcPct val="100000"/>
                        </a:lnSpc>
                        <a:spcBef>
                          <a:spcPts val="190"/>
                        </a:spcBef>
                      </a:pPr>
                      <a:r>
                        <a:rPr lang="en-US" sz="900" dirty="0">
                          <a:latin typeface="メイリオ"/>
                          <a:cs typeface="メイリオ"/>
                        </a:rPr>
                        <a:t>10</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a:lnSpc>
                          <a:spcPct val="100000"/>
                        </a:lnSpc>
                        <a:spcBef>
                          <a:spcPts val="190"/>
                        </a:spcBef>
                      </a:pPr>
                      <a:r>
                        <a:rPr lang="ja-JP" altLang="en-US" sz="900" dirty="0"/>
                        <a:t>アングル棚プラスチック</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 algn="ctr">
                        <a:lnSpc>
                          <a:spcPct val="100000"/>
                        </a:lnSpc>
                        <a:spcBef>
                          <a:spcPts val="190"/>
                        </a:spcBef>
                      </a:pPr>
                      <a:r>
                        <a:rPr lang="en-US" altLang="ja-JP" sz="900" dirty="0"/>
                        <a:t>¥7,150</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3185" algn="r">
                        <a:lnSpc>
                          <a:spcPct val="100000"/>
                        </a:lnSpc>
                        <a:spcBef>
                          <a:spcPts val="190"/>
                        </a:spcBef>
                      </a:pPr>
                      <a:r>
                        <a:rPr sz="900" dirty="0">
                          <a:latin typeface="メイリオ"/>
                          <a:cs typeface="メイリオ"/>
                        </a:rPr>
                        <a:t>台</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324000">
                <a:tc>
                  <a:txBody>
                    <a:bodyPr/>
                    <a:lstStyle/>
                    <a:p>
                      <a:pPr marL="90805">
                        <a:lnSpc>
                          <a:spcPct val="100000"/>
                        </a:lnSpc>
                        <a:spcBef>
                          <a:spcPts val="190"/>
                        </a:spcBef>
                      </a:pPr>
                      <a:r>
                        <a:rPr lang="en-US" sz="900" dirty="0">
                          <a:latin typeface="メイリオ"/>
                          <a:cs typeface="メイリオ"/>
                        </a:rPr>
                        <a:t>11</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90805">
                        <a:lnSpc>
                          <a:spcPct val="100000"/>
                        </a:lnSpc>
                        <a:spcBef>
                          <a:spcPts val="190"/>
                        </a:spcBef>
                      </a:pPr>
                      <a:r>
                        <a:rPr lang="ja-JP" altLang="en-US" sz="900" dirty="0"/>
                        <a:t>かき氷機</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1905" algn="ctr">
                        <a:lnSpc>
                          <a:spcPct val="100000"/>
                        </a:lnSpc>
                        <a:spcBef>
                          <a:spcPts val="190"/>
                        </a:spcBef>
                      </a:pPr>
                      <a:r>
                        <a:rPr lang="en-US" altLang="ja-JP" sz="900" dirty="0"/>
                        <a:t>¥5,500</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3185" algn="r">
                        <a:lnSpc>
                          <a:spcPct val="100000"/>
                        </a:lnSpc>
                        <a:spcBef>
                          <a:spcPts val="190"/>
                        </a:spcBef>
                      </a:pPr>
                      <a:r>
                        <a:rPr sz="900" dirty="0">
                          <a:latin typeface="メイリオ"/>
                          <a:cs typeface="メイリオ"/>
                        </a:rPr>
                        <a:t>台</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22"/>
                  </a:ext>
                </a:extLst>
              </a:tr>
              <a:tr h="324000">
                <a:tc>
                  <a:txBody>
                    <a:bodyPr/>
                    <a:lstStyle/>
                    <a:p>
                      <a:pPr marL="90170">
                        <a:lnSpc>
                          <a:spcPct val="100000"/>
                        </a:lnSpc>
                        <a:spcBef>
                          <a:spcPts val="195"/>
                        </a:spcBef>
                      </a:pPr>
                      <a:r>
                        <a:rPr sz="900" spc="-25" dirty="0">
                          <a:latin typeface="メイリオ"/>
                          <a:cs typeface="メイリオ"/>
                        </a:rPr>
                        <a:t>1</a:t>
                      </a:r>
                      <a:r>
                        <a:rPr lang="en-US" sz="900" spc="-25" dirty="0">
                          <a:latin typeface="メイリオ"/>
                          <a:cs typeface="メイリオ"/>
                        </a:rPr>
                        <a:t>2</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95"/>
                        </a:spcBef>
                      </a:pPr>
                      <a:r>
                        <a:rPr lang="ja-JP" altLang="en-US" sz="900" dirty="0"/>
                        <a:t>カタログスタンド</a:t>
                      </a:r>
                      <a:r>
                        <a:rPr lang="en-US" altLang="ja-JP" sz="900" dirty="0"/>
                        <a:t>6</a:t>
                      </a:r>
                      <a:r>
                        <a:rPr lang="ja-JP" altLang="en-US" sz="900" dirty="0"/>
                        <a:t>段</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195"/>
                        </a:spcBef>
                      </a:pPr>
                      <a:r>
                        <a:rPr lang="en-US" altLang="ja-JP" sz="900" dirty="0"/>
                        <a:t>¥6,820</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195"/>
                        </a:spcBef>
                      </a:pPr>
                      <a:r>
                        <a:rPr sz="900" dirty="0">
                          <a:latin typeface="メイリオ"/>
                          <a:cs typeface="メイリオ"/>
                        </a:rPr>
                        <a:t>台</a:t>
                      </a:r>
                    </a:p>
                  </a:txBody>
                  <a:tcPr marL="0" marR="0" marT="24765"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195"/>
                        </a:spcBef>
                      </a:pPr>
                      <a:r>
                        <a:rPr sz="900" dirty="0">
                          <a:latin typeface="メイリオ"/>
                          <a:cs typeface="メイリオ"/>
                        </a:rPr>
                        <a:t>円</a:t>
                      </a:r>
                    </a:p>
                  </a:txBody>
                  <a:tcPr marL="0" marR="0" marT="24765"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12"/>
                  </a:ext>
                </a:extLst>
              </a:tr>
              <a:tr h="324000">
                <a:tc>
                  <a:txBody>
                    <a:bodyPr/>
                    <a:lstStyle/>
                    <a:p>
                      <a:pPr marL="90170">
                        <a:lnSpc>
                          <a:spcPct val="100000"/>
                        </a:lnSpc>
                        <a:spcBef>
                          <a:spcPts val="200"/>
                        </a:spcBef>
                      </a:pPr>
                      <a:r>
                        <a:rPr sz="900" spc="-25" dirty="0">
                          <a:latin typeface="メイリオ"/>
                          <a:cs typeface="メイリオ"/>
                        </a:rPr>
                        <a:t>1</a:t>
                      </a:r>
                      <a:r>
                        <a:rPr lang="en-US" sz="900" spc="-25" dirty="0">
                          <a:latin typeface="メイリオ"/>
                          <a:cs typeface="メイリオ"/>
                        </a:rPr>
                        <a:t>3</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200"/>
                        </a:spcBef>
                      </a:pPr>
                      <a:r>
                        <a:rPr lang="ja-JP" altLang="en-US" sz="900" dirty="0"/>
                        <a:t>スポットクーラー</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200"/>
                        </a:spcBef>
                      </a:pPr>
                      <a:r>
                        <a:rPr lang="en-US" altLang="ja-JP" sz="900" dirty="0"/>
                        <a:t>¥22,330</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200"/>
                        </a:spcBef>
                      </a:pPr>
                      <a:r>
                        <a:rPr sz="900" dirty="0">
                          <a:latin typeface="メイリオ"/>
                          <a:cs typeface="メイリオ"/>
                        </a:rPr>
                        <a:t>台</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200"/>
                        </a:spcBef>
                      </a:pPr>
                      <a:r>
                        <a:rPr sz="900" dirty="0">
                          <a:latin typeface="メイリオ"/>
                          <a:cs typeface="メイリオ"/>
                        </a:rPr>
                        <a:t>円</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3"/>
                  </a:ext>
                </a:extLst>
              </a:tr>
              <a:tr h="324000">
                <a:tc>
                  <a:txBody>
                    <a:bodyPr/>
                    <a:lstStyle/>
                    <a:p>
                      <a:pPr marL="90170">
                        <a:lnSpc>
                          <a:spcPct val="100000"/>
                        </a:lnSpc>
                        <a:spcBef>
                          <a:spcPts val="204"/>
                        </a:spcBef>
                      </a:pPr>
                      <a:r>
                        <a:rPr sz="900" spc="-25" dirty="0">
                          <a:latin typeface="メイリオ"/>
                          <a:cs typeface="メイリオ"/>
                        </a:rPr>
                        <a:t>1</a:t>
                      </a:r>
                      <a:r>
                        <a:rPr lang="en-US" sz="900" spc="-25" dirty="0">
                          <a:latin typeface="メイリオ"/>
                          <a:cs typeface="メイリオ"/>
                        </a:rPr>
                        <a:t>4</a:t>
                      </a:r>
                      <a:endParaRPr sz="900" dirty="0">
                        <a:latin typeface="メイリオ"/>
                        <a:cs typeface="メイリオ"/>
                      </a:endParaRP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204"/>
                        </a:spcBef>
                      </a:pPr>
                      <a:r>
                        <a:rPr lang="ja-JP" altLang="en-US" sz="900" dirty="0"/>
                        <a:t>スタンド付き扇⾵機</a:t>
                      </a:r>
                      <a:endParaRPr sz="900" dirty="0">
                        <a:latin typeface="メイリオ"/>
                        <a:cs typeface="メイリオ"/>
                      </a:endParaRP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204"/>
                        </a:spcBef>
                      </a:pPr>
                      <a:r>
                        <a:rPr lang="en-US" altLang="ja-JP" sz="900" dirty="0"/>
                        <a:t>¥7,920</a:t>
                      </a:r>
                      <a:endParaRPr sz="900" dirty="0">
                        <a:latin typeface="メイリオ"/>
                        <a:cs typeface="メイリオ"/>
                      </a:endParaRP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204"/>
                        </a:spcBef>
                      </a:pPr>
                      <a:r>
                        <a:rPr sz="900" dirty="0">
                          <a:latin typeface="メイリオ"/>
                          <a:cs typeface="メイリオ"/>
                        </a:rPr>
                        <a:t>台</a:t>
                      </a:r>
                      <a:endParaRPr sz="900">
                        <a:latin typeface="メイリオ"/>
                        <a:cs typeface="メイリオ"/>
                      </a:endParaRP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204"/>
                        </a:spcBef>
                      </a:pPr>
                      <a:r>
                        <a:rPr sz="900" dirty="0">
                          <a:latin typeface="メイリオ"/>
                          <a:cs typeface="メイリオ"/>
                        </a:rPr>
                        <a:t>円</a:t>
                      </a: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4"/>
                  </a:ext>
                </a:extLst>
              </a:tr>
              <a:tr h="324000">
                <a:tc>
                  <a:txBody>
                    <a:bodyPr/>
                    <a:lstStyle/>
                    <a:p>
                      <a:pPr marL="90170">
                        <a:lnSpc>
                          <a:spcPct val="100000"/>
                        </a:lnSpc>
                        <a:spcBef>
                          <a:spcPts val="185"/>
                        </a:spcBef>
                      </a:pPr>
                      <a:r>
                        <a:rPr sz="900" spc="-25" dirty="0">
                          <a:latin typeface="メイリオ"/>
                          <a:cs typeface="メイリオ"/>
                        </a:rPr>
                        <a:t>1</a:t>
                      </a:r>
                      <a:r>
                        <a:rPr lang="en-US" sz="900" spc="-25" dirty="0">
                          <a:latin typeface="メイリオ"/>
                          <a:cs typeface="メイリオ"/>
                        </a:rPr>
                        <a:t>5</a:t>
                      </a:r>
                      <a:endParaRPr sz="900"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85"/>
                        </a:spcBef>
                      </a:pPr>
                      <a:r>
                        <a:rPr lang="ja-JP" altLang="en-US" sz="900" dirty="0"/>
                        <a:t>三つ折りパーテーション</a:t>
                      </a:r>
                      <a:endParaRPr sz="900"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185"/>
                        </a:spcBef>
                      </a:pPr>
                      <a:r>
                        <a:rPr lang="en-US" altLang="ja-JP" sz="900" dirty="0"/>
                        <a:t>¥17,930</a:t>
                      </a:r>
                      <a:endParaRPr sz="900"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185"/>
                        </a:spcBef>
                      </a:pPr>
                      <a:r>
                        <a:rPr sz="900" dirty="0">
                          <a:latin typeface="メイリオ"/>
                          <a:cs typeface="メイリオ"/>
                        </a:rPr>
                        <a:t>台</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85"/>
                        </a:spcBef>
                      </a:pPr>
                      <a:r>
                        <a:rPr sz="900" dirty="0">
                          <a:latin typeface="メイリオ"/>
                          <a:cs typeface="メイリオ"/>
                        </a:rPr>
                        <a:t>円</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5"/>
                  </a:ext>
                </a:extLst>
              </a:tr>
              <a:tr h="324000">
                <a:tc>
                  <a:txBody>
                    <a:bodyPr/>
                    <a:lstStyle/>
                    <a:p>
                      <a:pPr marL="90170">
                        <a:lnSpc>
                          <a:spcPct val="100000"/>
                        </a:lnSpc>
                        <a:spcBef>
                          <a:spcPts val="190"/>
                        </a:spcBef>
                      </a:pPr>
                      <a:r>
                        <a:rPr sz="900" spc="-25" dirty="0">
                          <a:latin typeface="メイリオ"/>
                          <a:cs typeface="メイリオ"/>
                        </a:rPr>
                        <a:t>1</a:t>
                      </a:r>
                      <a:r>
                        <a:rPr lang="en-US" sz="900" spc="-25" dirty="0">
                          <a:latin typeface="メイリオ"/>
                          <a:cs typeface="メイリオ"/>
                        </a:rPr>
                        <a:t>6</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90"/>
                        </a:spcBef>
                      </a:pPr>
                      <a:r>
                        <a:rPr lang="ja-JP" altLang="en-US" sz="900" dirty="0"/>
                        <a:t>姿⾒</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190"/>
                        </a:spcBef>
                      </a:pPr>
                      <a:r>
                        <a:rPr lang="en-US" altLang="ja-JP" sz="900" dirty="0"/>
                        <a:t>¥8,800</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190"/>
                        </a:spcBef>
                      </a:pPr>
                      <a:r>
                        <a:rPr sz="900" dirty="0">
                          <a:latin typeface="メイリオ"/>
                          <a:cs typeface="メイリオ"/>
                        </a:rPr>
                        <a:t>個</a:t>
                      </a:r>
                      <a:endParaRPr sz="90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6"/>
                  </a:ext>
                </a:extLst>
              </a:tr>
              <a:tr h="324000">
                <a:tc>
                  <a:txBody>
                    <a:bodyPr/>
                    <a:lstStyle/>
                    <a:p>
                      <a:pPr marL="90170">
                        <a:lnSpc>
                          <a:spcPct val="100000"/>
                        </a:lnSpc>
                        <a:spcBef>
                          <a:spcPts val="190"/>
                        </a:spcBef>
                      </a:pPr>
                      <a:r>
                        <a:rPr sz="900" spc="-25" dirty="0">
                          <a:latin typeface="メイリオ"/>
                          <a:cs typeface="メイリオ"/>
                        </a:rPr>
                        <a:t>1</a:t>
                      </a:r>
                      <a:r>
                        <a:rPr lang="en-US" sz="900" spc="-25" dirty="0">
                          <a:latin typeface="メイリオ"/>
                          <a:cs typeface="メイリオ"/>
                        </a:rPr>
                        <a:t>7</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90"/>
                        </a:spcBef>
                      </a:pPr>
                      <a:r>
                        <a:rPr lang="ja-JP" altLang="en-US" sz="900" dirty="0"/>
                        <a:t>ハンガーラック</a:t>
                      </a:r>
                      <a:r>
                        <a:rPr lang="en-US" altLang="ja-JP" sz="900" dirty="0"/>
                        <a:t>W900</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90"/>
                        </a:spcBef>
                      </a:pPr>
                      <a:r>
                        <a:rPr lang="en-US" altLang="ja-JP" sz="900" dirty="0"/>
                        <a:t>¥4,620</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190"/>
                        </a:spcBef>
                      </a:pPr>
                      <a:r>
                        <a:rPr sz="900" dirty="0">
                          <a:latin typeface="メイリオ"/>
                          <a:cs typeface="メイリオ"/>
                        </a:rPr>
                        <a:t>台</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7"/>
                  </a:ext>
                </a:extLst>
              </a:tr>
              <a:tr h="324000">
                <a:tc>
                  <a:txBody>
                    <a:bodyPr/>
                    <a:lstStyle/>
                    <a:p>
                      <a:pPr marL="90805">
                        <a:lnSpc>
                          <a:spcPct val="100000"/>
                        </a:lnSpc>
                        <a:spcBef>
                          <a:spcPts val="195"/>
                        </a:spcBef>
                      </a:pPr>
                      <a:r>
                        <a:rPr sz="900" spc="-25" dirty="0">
                          <a:latin typeface="メイリオ"/>
                          <a:cs typeface="メイリオ"/>
                        </a:rPr>
                        <a:t>1</a:t>
                      </a:r>
                      <a:r>
                        <a:rPr lang="en-US" sz="900" spc="-25" dirty="0">
                          <a:latin typeface="メイリオ"/>
                          <a:cs typeface="メイリオ"/>
                        </a:rPr>
                        <a:t>8</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95"/>
                        </a:spcBef>
                      </a:pPr>
                      <a:r>
                        <a:rPr lang="ja-JP" altLang="en-US" sz="900" dirty="0"/>
                        <a:t>ガスフライヤー（台付）</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95"/>
                        </a:spcBef>
                      </a:pPr>
                      <a:r>
                        <a:rPr lang="en-US" altLang="ja-JP" sz="900" dirty="0"/>
                        <a:t>¥45,000</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195"/>
                        </a:spcBef>
                      </a:pPr>
                      <a:r>
                        <a:rPr sz="900" dirty="0">
                          <a:latin typeface="メイリオ"/>
                          <a:cs typeface="メイリオ"/>
                        </a:rPr>
                        <a:t>個</a:t>
                      </a: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95"/>
                        </a:spcBef>
                      </a:pPr>
                      <a:r>
                        <a:rPr sz="900" dirty="0">
                          <a:latin typeface="メイリオ"/>
                          <a:cs typeface="メイリオ"/>
                        </a:rPr>
                        <a:t>円</a:t>
                      </a: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8"/>
                  </a:ext>
                </a:extLst>
              </a:tr>
              <a:tr h="324000">
                <a:tc>
                  <a:txBody>
                    <a:bodyPr/>
                    <a:lstStyle/>
                    <a:p>
                      <a:pPr marL="90805">
                        <a:lnSpc>
                          <a:spcPct val="100000"/>
                        </a:lnSpc>
                        <a:spcBef>
                          <a:spcPts val="200"/>
                        </a:spcBef>
                      </a:pPr>
                      <a:r>
                        <a:rPr sz="900" spc="-25" dirty="0">
                          <a:latin typeface="メイリオ"/>
                          <a:cs typeface="メイリオ"/>
                        </a:rPr>
                        <a:t>1</a:t>
                      </a:r>
                      <a:r>
                        <a:rPr lang="en-US" sz="900" spc="-25" dirty="0">
                          <a:latin typeface="メイリオ"/>
                          <a:cs typeface="メイリオ"/>
                        </a:rPr>
                        <a:t>9</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90805">
                        <a:lnSpc>
                          <a:spcPct val="100000"/>
                        </a:lnSpc>
                        <a:spcBef>
                          <a:spcPts val="200"/>
                        </a:spcBef>
                      </a:pPr>
                      <a:r>
                        <a:rPr lang="ja-JP" altLang="en-US" sz="900" dirty="0"/>
                        <a:t>電気卓上型ウォーマー</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2540" algn="ctr">
                        <a:lnSpc>
                          <a:spcPct val="100000"/>
                        </a:lnSpc>
                        <a:spcBef>
                          <a:spcPts val="200"/>
                        </a:spcBef>
                      </a:pPr>
                      <a:r>
                        <a:rPr lang="en-US" altLang="ja-JP" sz="900" dirty="0"/>
                        <a:t>¥18,700</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2550" algn="r">
                        <a:lnSpc>
                          <a:spcPct val="100000"/>
                        </a:lnSpc>
                        <a:spcBef>
                          <a:spcPts val="200"/>
                        </a:spcBef>
                      </a:pPr>
                      <a:r>
                        <a:rPr sz="900" dirty="0">
                          <a:latin typeface="メイリオ"/>
                          <a:cs typeface="メイリオ"/>
                        </a:rPr>
                        <a:t>枚</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1280" algn="r">
                        <a:lnSpc>
                          <a:spcPct val="100000"/>
                        </a:lnSpc>
                        <a:spcBef>
                          <a:spcPts val="200"/>
                        </a:spcBef>
                      </a:pPr>
                      <a:r>
                        <a:rPr sz="900" dirty="0">
                          <a:latin typeface="メイリオ"/>
                          <a:cs typeface="メイリオ"/>
                        </a:rPr>
                        <a:t>円</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324000">
                <a:tc>
                  <a:txBody>
                    <a:bodyPr/>
                    <a:lstStyle/>
                    <a:p>
                      <a:pPr marL="90805">
                        <a:lnSpc>
                          <a:spcPct val="100000"/>
                        </a:lnSpc>
                        <a:spcBef>
                          <a:spcPts val="200"/>
                        </a:spcBef>
                      </a:pPr>
                      <a:r>
                        <a:rPr lang="en-US" sz="900" dirty="0">
                          <a:latin typeface="メイリオ"/>
                          <a:cs typeface="メイリオ"/>
                        </a:rPr>
                        <a:t>20</a:t>
                      </a:r>
                      <a:endParaRPr sz="900" dirty="0">
                        <a:latin typeface="メイリオ"/>
                        <a:cs typeface="メイリオ"/>
                      </a:endParaRPr>
                    </a:p>
                  </a:txBody>
                  <a:tcPr marL="0" marR="0" marT="254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90805">
                        <a:lnSpc>
                          <a:spcPct val="100000"/>
                        </a:lnSpc>
                        <a:spcBef>
                          <a:spcPts val="200"/>
                        </a:spcBef>
                      </a:pPr>
                      <a:r>
                        <a:rPr lang="ja-JP" altLang="en-US" sz="900" dirty="0"/>
                        <a:t>電気蒸し器（耐熱管排⽔⼯事費⽤付き） </a:t>
                      </a:r>
                      <a:endParaRPr sz="900" dirty="0">
                        <a:latin typeface="メイリオ"/>
                        <a:cs typeface="メイリオ"/>
                      </a:endParaRPr>
                    </a:p>
                  </a:txBody>
                  <a:tcPr marL="0" marR="0" marT="254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2540" algn="ctr">
                        <a:lnSpc>
                          <a:spcPct val="100000"/>
                        </a:lnSpc>
                        <a:spcBef>
                          <a:spcPts val="200"/>
                        </a:spcBef>
                      </a:pPr>
                      <a:r>
                        <a:rPr lang="en-US" altLang="ja-JP" sz="900" dirty="0"/>
                        <a:t>¥191,400</a:t>
                      </a:r>
                      <a:endParaRPr sz="900" dirty="0">
                        <a:latin typeface="メイリオ"/>
                        <a:cs typeface="メイリオ"/>
                      </a:endParaRPr>
                    </a:p>
                  </a:txBody>
                  <a:tcPr marL="0" marR="0" marT="254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3185" algn="r">
                        <a:lnSpc>
                          <a:spcPct val="100000"/>
                        </a:lnSpc>
                        <a:spcBef>
                          <a:spcPts val="190"/>
                        </a:spcBef>
                      </a:pPr>
                      <a:r>
                        <a:rPr sz="900" dirty="0">
                          <a:latin typeface="メイリオ"/>
                          <a:cs typeface="メイリオ"/>
                        </a:rPr>
                        <a:t>台</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23"/>
                  </a:ext>
                </a:extLst>
              </a:tr>
              <a:tr h="390548">
                <a:tc gridSpan="3">
                  <a:txBody>
                    <a:bodyPr/>
                    <a:lstStyle/>
                    <a:p>
                      <a:pPr marL="90805">
                        <a:lnSpc>
                          <a:spcPct val="100000"/>
                        </a:lnSpc>
                        <a:spcBef>
                          <a:spcPts val="200"/>
                        </a:spcBef>
                      </a:pPr>
                      <a:r>
                        <a:rPr sz="1100" b="1" dirty="0">
                          <a:solidFill>
                            <a:srgbClr val="FFFFFF"/>
                          </a:solidFill>
                          <a:latin typeface="メイリオ"/>
                          <a:cs typeface="メイリオ"/>
                        </a:rPr>
                        <a:t>⼩計</a:t>
                      </a:r>
                      <a:r>
                        <a:rPr sz="1100" b="1" spc="-10" dirty="0">
                          <a:solidFill>
                            <a:srgbClr val="FFFFFF"/>
                          </a:solidFill>
                          <a:latin typeface="メイリオ"/>
                          <a:cs typeface="メイリオ"/>
                        </a:rPr>
                        <a:t>A（no.1</a:t>
                      </a:r>
                      <a:r>
                        <a:rPr sz="1100" b="1" dirty="0">
                          <a:solidFill>
                            <a:srgbClr val="FFFFFF"/>
                          </a:solidFill>
                          <a:latin typeface="メイリオ"/>
                          <a:cs typeface="メイリオ"/>
                        </a:rPr>
                        <a:t>〜</a:t>
                      </a:r>
                      <a:r>
                        <a:rPr lang="en-US" sz="1100" b="1" spc="-25" dirty="0">
                          <a:solidFill>
                            <a:srgbClr val="FFFFFF"/>
                          </a:solidFill>
                          <a:latin typeface="メイリオ"/>
                          <a:cs typeface="メイリオ"/>
                        </a:rPr>
                        <a:t>20</a:t>
                      </a:r>
                      <a:r>
                        <a:rPr sz="1100" b="1" spc="-25" dirty="0">
                          <a:solidFill>
                            <a:srgbClr val="FFFFFF"/>
                          </a:solidFill>
                          <a:latin typeface="メイリオ"/>
                          <a:cs typeface="メイリオ"/>
                        </a:rPr>
                        <a:t>）</a:t>
                      </a:r>
                      <a:endParaRPr sz="1100" dirty="0">
                        <a:latin typeface="メイリオ"/>
                        <a:cs typeface="メイリオ"/>
                      </a:endParaRPr>
                    </a:p>
                  </a:txBody>
                  <a:tcPr marL="0" marR="0" marT="25400" marB="0">
                    <a:lnL w="12700">
                      <a:solidFill>
                        <a:srgbClr val="000000"/>
                      </a:solidFill>
                      <a:prstDash val="solid"/>
                    </a:lnL>
                    <a:lnT w="12700">
                      <a:solidFill>
                        <a:srgbClr val="000000"/>
                      </a:solidFill>
                      <a:prstDash val="solid"/>
                    </a:lnT>
                    <a:lnB w="12700">
                      <a:solidFill>
                        <a:srgbClr val="000000"/>
                      </a:solidFill>
                      <a:prstDash val="solid"/>
                    </a:lnB>
                    <a:solidFill>
                      <a:srgbClr val="000000"/>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0645" algn="r">
                        <a:lnSpc>
                          <a:spcPct val="100000"/>
                        </a:lnSpc>
                        <a:spcBef>
                          <a:spcPts val="200"/>
                        </a:spcBef>
                      </a:pPr>
                      <a:r>
                        <a:rPr sz="1100" dirty="0">
                          <a:latin typeface="メイリオ"/>
                          <a:cs typeface="メイリオ"/>
                        </a:rPr>
                        <a:t>円</a:t>
                      </a:r>
                    </a:p>
                  </a:txBody>
                  <a:tcPr marL="0" marR="0" marT="25400"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20"/>
                  </a:ext>
                </a:extLst>
              </a:tr>
            </a:tbl>
          </a:graphicData>
        </a:graphic>
      </p:graphicFrame>
      <p:sp>
        <p:nvSpPr>
          <p:cNvPr id="4" name="object 4"/>
          <p:cNvSpPr txBox="1"/>
          <p:nvPr/>
        </p:nvSpPr>
        <p:spPr>
          <a:xfrm>
            <a:off x="3498215" y="49755"/>
            <a:ext cx="716280" cy="294640"/>
          </a:xfrm>
          <a:prstGeom prst="rect">
            <a:avLst/>
          </a:prstGeom>
        </p:spPr>
        <p:txBody>
          <a:bodyPr vert="horz" wrap="square" lIns="0" tIns="14605" rIns="0" bIns="0" rtlCol="0">
            <a:spAutoFit/>
          </a:bodyPr>
          <a:lstStyle/>
          <a:p>
            <a:pPr marL="12700">
              <a:lnSpc>
                <a:spcPct val="100000"/>
              </a:lnSpc>
              <a:spcBef>
                <a:spcPts val="115"/>
              </a:spcBef>
            </a:pPr>
            <a:r>
              <a:rPr sz="1750" b="1" spc="-20" dirty="0">
                <a:latin typeface="ＭＳ Ｐゴシック"/>
                <a:cs typeface="ＭＳ Ｐゴシック"/>
              </a:rPr>
              <a:t>記入日</a:t>
            </a:r>
            <a:endParaRPr sz="1750">
              <a:latin typeface="ＭＳ Ｐゴシック"/>
              <a:cs typeface="ＭＳ Ｐゴシック"/>
            </a:endParaRPr>
          </a:p>
        </p:txBody>
      </p:sp>
      <p:sp>
        <p:nvSpPr>
          <p:cNvPr id="5" name="object 5"/>
          <p:cNvSpPr txBox="1"/>
          <p:nvPr/>
        </p:nvSpPr>
        <p:spPr>
          <a:xfrm>
            <a:off x="51032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年</a:t>
            </a:r>
            <a:endParaRPr sz="1750">
              <a:latin typeface="ＭＳ Ｐゴシック"/>
              <a:cs typeface="ＭＳ Ｐゴシック"/>
            </a:endParaRPr>
          </a:p>
        </p:txBody>
      </p:sp>
      <p:sp>
        <p:nvSpPr>
          <p:cNvPr id="6" name="object 6"/>
          <p:cNvSpPr txBox="1"/>
          <p:nvPr/>
        </p:nvSpPr>
        <p:spPr>
          <a:xfrm>
            <a:off x="57906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月</a:t>
            </a:r>
            <a:endParaRPr sz="1750">
              <a:latin typeface="ＭＳ Ｐゴシック"/>
              <a:cs typeface="ＭＳ Ｐゴシック"/>
            </a:endParaRPr>
          </a:p>
        </p:txBody>
      </p:sp>
      <p:sp>
        <p:nvSpPr>
          <p:cNvPr id="7" name="object 7"/>
          <p:cNvSpPr txBox="1"/>
          <p:nvPr/>
        </p:nvSpPr>
        <p:spPr>
          <a:xfrm>
            <a:off x="64780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日</a:t>
            </a:r>
            <a:endParaRPr sz="1750">
              <a:latin typeface="ＭＳ Ｐゴシック"/>
              <a:cs typeface="ＭＳ Ｐゴシック"/>
            </a:endParaRPr>
          </a:p>
        </p:txBody>
      </p:sp>
      <p:graphicFrame>
        <p:nvGraphicFramePr>
          <p:cNvPr id="8" name="object 8"/>
          <p:cNvGraphicFramePr>
            <a:graphicFrameLocks noGrp="1"/>
          </p:cNvGraphicFramePr>
          <p:nvPr>
            <p:extLst>
              <p:ext uri="{D42A27DB-BD31-4B8C-83A1-F6EECF244321}">
                <p14:modId xmlns:p14="http://schemas.microsoft.com/office/powerpoint/2010/main" val="2123410354"/>
              </p:ext>
            </p:extLst>
          </p:nvPr>
        </p:nvGraphicFramePr>
        <p:xfrm>
          <a:off x="279403" y="412753"/>
          <a:ext cx="6353809" cy="1781175"/>
        </p:xfrm>
        <a:graphic>
          <a:graphicData uri="http://schemas.openxmlformats.org/drawingml/2006/table">
            <a:tbl>
              <a:tblPr firstRow="1" bandRow="1">
                <a:tableStyleId>{2D5ABB26-0587-4C30-8999-92F81FD0307C}</a:tableStyleId>
              </a:tblPr>
              <a:tblGrid>
                <a:gridCol w="3141345">
                  <a:extLst>
                    <a:ext uri="{9D8B030D-6E8A-4147-A177-3AD203B41FA5}">
                      <a16:colId xmlns:a16="http://schemas.microsoft.com/office/drawing/2014/main" val="20000"/>
                    </a:ext>
                  </a:extLst>
                </a:gridCol>
                <a:gridCol w="3212464">
                  <a:extLst>
                    <a:ext uri="{9D8B030D-6E8A-4147-A177-3AD203B41FA5}">
                      <a16:colId xmlns:a16="http://schemas.microsoft.com/office/drawing/2014/main" val="20001"/>
                    </a:ext>
                  </a:extLst>
                </a:gridCol>
              </a:tblGrid>
              <a:tr h="381000">
                <a:tc gridSpan="2">
                  <a:txBody>
                    <a:bodyPr/>
                    <a:lstStyle/>
                    <a:p>
                      <a:pPr marL="75565" algn="ctr">
                        <a:lnSpc>
                          <a:spcPct val="100000"/>
                        </a:lnSpc>
                        <a:spcBef>
                          <a:spcPts val="259"/>
                        </a:spcBef>
                      </a:pPr>
                      <a:r>
                        <a:rPr sz="1600" dirty="0">
                          <a:solidFill>
                            <a:srgbClr val="FFFFFF"/>
                          </a:solidFill>
                          <a:latin typeface="Calibri"/>
                          <a:cs typeface="Calibri"/>
                        </a:rPr>
                        <a:t>No.5-1</a:t>
                      </a:r>
                      <a:r>
                        <a:rPr sz="1600" spc="5" dirty="0">
                          <a:solidFill>
                            <a:srgbClr val="FFFFFF"/>
                          </a:solidFill>
                          <a:latin typeface="Calibri"/>
                          <a:cs typeface="Calibri"/>
                        </a:rPr>
                        <a:t> </a:t>
                      </a:r>
                      <a:r>
                        <a:rPr sz="1600" spc="-5" dirty="0">
                          <a:solidFill>
                            <a:srgbClr val="FFFFFF"/>
                          </a:solidFill>
                          <a:latin typeface="HGP創英角ｺﾞｼｯｸUB"/>
                          <a:cs typeface="HGP創英角ｺﾞｼｯｸUB"/>
                        </a:rPr>
                        <a:t>■</a:t>
                      </a:r>
                      <a:r>
                        <a:rPr sz="1600" spc="-5" dirty="0" err="1">
                          <a:solidFill>
                            <a:srgbClr val="FFFFFF"/>
                          </a:solidFill>
                          <a:latin typeface="HGP創英角ｺﾞｼｯｸUB"/>
                          <a:cs typeface="HGP創英角ｺﾞｼｯｸUB"/>
                        </a:rPr>
                        <a:t>オプションレンタル備品申込書</a:t>
                      </a:r>
                      <a:r>
                        <a:rPr lang="en-US" sz="1600" spc="-5" dirty="0">
                          <a:solidFill>
                            <a:srgbClr val="FFFFFF"/>
                          </a:solidFill>
                          <a:latin typeface="HGP創英角ｺﾞｼｯｸUB"/>
                          <a:cs typeface="HGP創英角ｺﾞｼｯｸUB"/>
                        </a:rPr>
                        <a:t> 2026</a:t>
                      </a:r>
                      <a:r>
                        <a:rPr sz="1600" spc="-5" dirty="0">
                          <a:solidFill>
                            <a:srgbClr val="FFFFFF"/>
                          </a:solidFill>
                          <a:latin typeface="HGP創英角ｺﾞｼｯｸUB"/>
                          <a:cs typeface="HGP創英角ｺﾞｼｯｸUB"/>
                        </a:rPr>
                        <a:t>■</a:t>
                      </a:r>
                      <a:endParaRPr sz="1600" dirty="0">
                        <a:latin typeface="HGP創英角ｺﾞｼｯｸUB"/>
                        <a:cs typeface="HGP創英角ｺﾞｼｯｸUB"/>
                      </a:endParaRPr>
                    </a:p>
                  </a:txBody>
                  <a:tcPr marL="0" marR="0" marT="33019" marB="0">
                    <a:lnB w="12700">
                      <a:solidFill>
                        <a:srgbClr val="000000"/>
                      </a:solidFill>
                      <a:prstDash val="solid"/>
                    </a:lnB>
                    <a:solidFill>
                      <a:srgbClr val="000000"/>
                    </a:solidFill>
                  </a:tcPr>
                </a:tc>
                <a:tc hMerge="1">
                  <a:txBody>
                    <a:bodyPr/>
                    <a:lstStyle/>
                    <a:p>
                      <a:endParaRPr/>
                    </a:p>
                  </a:txBody>
                  <a:tcPr marL="0" marR="0" marT="0" marB="0"/>
                </a:tc>
                <a:extLst>
                  <a:ext uri="{0D108BD9-81ED-4DB2-BD59-A6C34878D82A}">
                    <a16:rowId xmlns:a16="http://schemas.microsoft.com/office/drawing/2014/main" val="10000"/>
                  </a:ext>
                </a:extLst>
              </a:tr>
              <a:tr h="838835">
                <a:tc rowSpan="2">
                  <a:txBody>
                    <a:bodyPr/>
                    <a:lstStyle/>
                    <a:p>
                      <a:pPr>
                        <a:lnSpc>
                          <a:spcPct val="100000"/>
                        </a:lnSpc>
                        <a:spcBef>
                          <a:spcPts val="10"/>
                        </a:spcBef>
                      </a:pPr>
                      <a:endParaRPr sz="1500" dirty="0">
                        <a:latin typeface="Times New Roman"/>
                        <a:cs typeface="Times New Roman"/>
                      </a:endParaRPr>
                    </a:p>
                    <a:p>
                      <a:pPr marL="67945">
                        <a:lnSpc>
                          <a:spcPct val="100000"/>
                        </a:lnSpc>
                      </a:pPr>
                      <a:r>
                        <a:rPr sz="1350" b="1" spc="-15" dirty="0">
                          <a:latin typeface="ＭＳ Ｐゴシック"/>
                          <a:cs typeface="ＭＳ Ｐゴシック"/>
                        </a:rPr>
                        <a:t>提出先：</a:t>
                      </a:r>
                      <a:endParaRPr sz="1350" dirty="0">
                        <a:latin typeface="ＭＳ Ｐゴシック"/>
                        <a:cs typeface="ＭＳ Ｐゴシック"/>
                      </a:endParaRPr>
                    </a:p>
                    <a:p>
                      <a:pPr marL="308610">
                        <a:lnSpc>
                          <a:spcPct val="100000"/>
                        </a:lnSpc>
                        <a:spcBef>
                          <a:spcPts val="80"/>
                        </a:spcBef>
                      </a:pPr>
                      <a:r>
                        <a:rPr sz="1350" b="1" spc="-5" dirty="0">
                          <a:latin typeface="ＭＳ Ｐゴシック"/>
                          <a:cs typeface="ＭＳ Ｐゴシック"/>
                        </a:rPr>
                        <a:t>ラオスフェスティバル</a:t>
                      </a:r>
                      <a:r>
                        <a:rPr lang="en-US" sz="1350" b="1" spc="-5" dirty="0">
                          <a:latin typeface="ＭＳ Ｐゴシック"/>
                          <a:cs typeface="ＭＳ Ｐゴシック"/>
                        </a:rPr>
                        <a:t>2026</a:t>
                      </a:r>
                      <a:r>
                        <a:rPr sz="1350" b="1" spc="-5" dirty="0">
                          <a:latin typeface="ＭＳ Ｐゴシック"/>
                          <a:cs typeface="ＭＳ Ｐゴシック"/>
                        </a:rPr>
                        <a:t>事務局</a:t>
                      </a:r>
                      <a:endParaRPr sz="1350" dirty="0">
                        <a:latin typeface="ＭＳ Ｐゴシック"/>
                        <a:cs typeface="ＭＳ Ｐゴシック"/>
                      </a:endParaRPr>
                    </a:p>
                    <a:p>
                      <a:pPr>
                        <a:lnSpc>
                          <a:spcPct val="100000"/>
                        </a:lnSpc>
                        <a:spcBef>
                          <a:spcPts val="5"/>
                        </a:spcBef>
                      </a:pPr>
                      <a:endParaRPr sz="1550" dirty="0">
                        <a:latin typeface="Times New Roman"/>
                        <a:cs typeface="Times New Roman"/>
                      </a:endParaRPr>
                    </a:p>
                    <a:p>
                      <a:pPr marL="67945">
                        <a:lnSpc>
                          <a:spcPct val="100000"/>
                        </a:lnSpc>
                        <a:tabLst>
                          <a:tab pos="421640" algn="l"/>
                        </a:tabLst>
                      </a:pPr>
                      <a:r>
                        <a:rPr sz="1150" b="1" spc="-50" dirty="0">
                          <a:latin typeface="ＭＳ Ｐゴシック"/>
                          <a:cs typeface="ＭＳ Ｐゴシック"/>
                        </a:rPr>
                        <a:t>電</a:t>
                      </a:r>
                      <a:r>
                        <a:rPr sz="1150" b="1" dirty="0">
                          <a:latin typeface="ＭＳ Ｐゴシック"/>
                          <a:cs typeface="ＭＳ Ｐゴシック"/>
                        </a:rPr>
                        <a:t>	話：</a:t>
                      </a:r>
                      <a:r>
                        <a:rPr sz="1150" b="1" spc="114" dirty="0">
                          <a:latin typeface="ＭＳ Ｐゴシック"/>
                          <a:cs typeface="ＭＳ Ｐゴシック"/>
                        </a:rPr>
                        <a:t>  </a:t>
                      </a:r>
                      <a:r>
                        <a:rPr sz="1150" b="1" dirty="0">
                          <a:latin typeface="ＭＳ Ｐゴシック"/>
                          <a:cs typeface="ＭＳ Ｐゴシック"/>
                        </a:rPr>
                        <a:t>03-6276-</a:t>
                      </a:r>
                      <a:r>
                        <a:rPr sz="1150" b="1" spc="-20" dirty="0">
                          <a:latin typeface="ＭＳ Ｐゴシック"/>
                          <a:cs typeface="ＭＳ Ｐゴシック"/>
                        </a:rPr>
                        <a:t>3090</a:t>
                      </a:r>
                      <a:endParaRPr sz="1150" dirty="0">
                        <a:latin typeface="ＭＳ Ｐゴシック"/>
                        <a:cs typeface="ＭＳ Ｐゴシック"/>
                      </a:endParaRPr>
                    </a:p>
                    <a:p>
                      <a:pPr marL="113664">
                        <a:lnSpc>
                          <a:spcPct val="100000"/>
                        </a:lnSpc>
                        <a:spcBef>
                          <a:spcPts val="15"/>
                        </a:spcBef>
                      </a:pPr>
                      <a:r>
                        <a:rPr sz="1150" b="1" dirty="0">
                          <a:latin typeface="ＭＳ Ｐゴシック"/>
                          <a:cs typeface="ＭＳ Ｐゴシック"/>
                        </a:rPr>
                        <a:t>E-mail：</a:t>
                      </a:r>
                      <a:r>
                        <a:rPr sz="1150" b="1" spc="185" dirty="0">
                          <a:latin typeface="ＭＳ Ｐゴシック"/>
                          <a:cs typeface="ＭＳ Ｐゴシック"/>
                        </a:rPr>
                        <a:t>  </a:t>
                      </a:r>
                      <a:r>
                        <a:rPr sz="1150" b="1" dirty="0">
                          <a:latin typeface="Calibri"/>
                          <a:cs typeface="Calibri"/>
                          <a:hlinkClick r:id="rId2"/>
                        </a:rPr>
                        <a:t>shutten@laos-</a:t>
                      </a:r>
                      <a:r>
                        <a:rPr sz="1150" b="1" spc="-10" dirty="0">
                          <a:latin typeface="Calibri"/>
                          <a:cs typeface="Calibri"/>
                          <a:hlinkClick r:id="rId2"/>
                        </a:rPr>
                        <a:t>festival.</a:t>
                      </a:r>
                      <a:r>
                        <a:rPr sz="1150" b="1" spc="-10" dirty="0">
                          <a:latin typeface="ＭＳ Ｐゴシック"/>
                          <a:cs typeface="ＭＳ Ｐゴシック"/>
                          <a:hlinkClick r:id="rId2"/>
                        </a:rPr>
                        <a:t>ｊｐ</a:t>
                      </a:r>
                      <a:endParaRPr sz="1150" dirty="0">
                        <a:latin typeface="ＭＳ Ｐゴシック"/>
                        <a:cs typeface="ＭＳ Ｐゴシック"/>
                      </a:endParaRPr>
                    </a:p>
                  </a:txBody>
                  <a:tcPr marL="0" marR="0" marT="12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03225">
                        <a:lnSpc>
                          <a:spcPct val="100000"/>
                        </a:lnSpc>
                        <a:spcBef>
                          <a:spcPts val="1950"/>
                        </a:spcBef>
                      </a:pPr>
                      <a:r>
                        <a:rPr sz="2400" dirty="0">
                          <a:solidFill>
                            <a:srgbClr val="FFFFFF"/>
                          </a:solidFill>
                          <a:latin typeface="ＭＳ Ｐゴシック"/>
                          <a:cs typeface="ＭＳ Ｐゴシック"/>
                        </a:rPr>
                        <a:t>FAX:03-3370-</a:t>
                      </a:r>
                      <a:r>
                        <a:rPr sz="2400" spc="-20" dirty="0">
                          <a:solidFill>
                            <a:srgbClr val="FFFFFF"/>
                          </a:solidFill>
                          <a:latin typeface="ＭＳ Ｐゴシック"/>
                          <a:cs typeface="ＭＳ Ｐゴシック"/>
                        </a:rPr>
                        <a:t>5198</a:t>
                      </a:r>
                      <a:endParaRPr sz="2400">
                        <a:latin typeface="ＭＳ Ｐゴシック"/>
                        <a:cs typeface="ＭＳ Ｐゴシック"/>
                      </a:endParaRPr>
                    </a:p>
                  </a:txBody>
                  <a:tcPr marL="0" marR="0" marT="247650" marB="0">
                    <a:lnL w="12700">
                      <a:solidFill>
                        <a:srgbClr val="000000"/>
                      </a:solidFill>
                      <a:prstDash val="solid"/>
                    </a:lnL>
                    <a:lnR w="12700">
                      <a:solidFill>
                        <a:srgbClr val="000000"/>
                      </a:solidFill>
                      <a:prstDash val="solid"/>
                    </a:lnR>
                    <a:lnT w="12700">
                      <a:solidFill>
                        <a:srgbClr val="000000"/>
                      </a:solidFill>
                      <a:prstDash val="solid"/>
                    </a:lnT>
                    <a:solidFill>
                      <a:srgbClr val="000000"/>
                    </a:solidFill>
                  </a:tcPr>
                </a:tc>
                <a:extLst>
                  <a:ext uri="{0D108BD9-81ED-4DB2-BD59-A6C34878D82A}">
                    <a16:rowId xmlns:a16="http://schemas.microsoft.com/office/drawing/2014/main" val="10001"/>
                  </a:ext>
                </a:extLst>
              </a:tr>
              <a:tr h="561340">
                <a:tc vMerge="1">
                  <a:txBody>
                    <a:bodyPr/>
                    <a:lstStyle/>
                    <a:p>
                      <a:endParaRPr/>
                    </a:p>
                  </a:txBody>
                  <a:tcPr marL="0" marR="0" marT="12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25"/>
                        </a:spcBef>
                      </a:pPr>
                      <a:endParaRPr sz="1450" dirty="0">
                        <a:latin typeface="Times New Roman"/>
                        <a:cs typeface="Times New Roman"/>
                      </a:endParaRPr>
                    </a:p>
                    <a:p>
                      <a:pPr marL="67310">
                        <a:lnSpc>
                          <a:spcPct val="100000"/>
                        </a:lnSpc>
                      </a:pPr>
                      <a:r>
                        <a:rPr sz="1550" b="1" spc="204" dirty="0" err="1">
                          <a:latin typeface="ＭＳ Ｐゴシック"/>
                          <a:cs typeface="ＭＳ Ｐゴシック"/>
                        </a:rPr>
                        <a:t>提出期限</a:t>
                      </a:r>
                      <a:r>
                        <a:rPr sz="1550" b="1" spc="204" dirty="0">
                          <a:latin typeface="ＭＳ Ｐゴシック"/>
                          <a:cs typeface="ＭＳ Ｐゴシック"/>
                        </a:rPr>
                        <a:t>： </a:t>
                      </a:r>
                      <a:r>
                        <a:rPr lang="ja-JP" altLang="en-US" sz="1600" b="1" spc="160" dirty="0">
                          <a:latin typeface="HGP創英角ｺﾞｼｯｸUB" panose="020B0900000000000000" pitchFamily="50" charset="-128"/>
                          <a:ea typeface="HGP創英角ｺﾞｼｯｸUB" panose="020B0900000000000000" pitchFamily="50" charset="-128"/>
                          <a:cs typeface="ＭＳ Ｐゴシック"/>
                        </a:rPr>
                        <a:t>４</a:t>
                      </a:r>
                      <a:r>
                        <a:rPr lang="ja-JP" altLang="en-US" sz="1600" spc="160" dirty="0">
                          <a:latin typeface="HGP創英角ｺﾞｼｯｸUB" panose="020B0900000000000000" pitchFamily="50" charset="-128"/>
                          <a:ea typeface="HGP創英角ｺﾞｼｯｸUB" panose="020B0900000000000000" pitchFamily="50" charset="-128"/>
                          <a:cs typeface="ＭＳ ゴシック"/>
                        </a:rPr>
                        <a:t>月３０</a:t>
                      </a:r>
                      <a:r>
                        <a:rPr lang="ja-JP" altLang="en-US" sz="1600" spc="240" dirty="0">
                          <a:latin typeface="HGP創英角ｺﾞｼｯｸUB" panose="020B0900000000000000" pitchFamily="50" charset="-128"/>
                          <a:ea typeface="HGP創英角ｺﾞｼｯｸUB" panose="020B0900000000000000" pitchFamily="50" charset="-128"/>
                          <a:cs typeface="ＭＳ Ｐ明朝"/>
                        </a:rPr>
                        <a:t>日</a:t>
                      </a:r>
                      <a:r>
                        <a:rPr lang="en-US" altLang="ja-JP" sz="1600" spc="240" dirty="0">
                          <a:latin typeface="HGP創英角ｺﾞｼｯｸUB" panose="020B0900000000000000" pitchFamily="50" charset="-128"/>
                          <a:ea typeface="HGP創英角ｺﾞｼｯｸUB" panose="020B0900000000000000" pitchFamily="50" charset="-128"/>
                          <a:cs typeface="ＭＳ Ｐ明朝"/>
                        </a:rPr>
                        <a:t>(</a:t>
                      </a:r>
                      <a:r>
                        <a:rPr lang="ja-JP" altLang="en-US" sz="1600" spc="160" dirty="0">
                          <a:latin typeface="HGP創英角ｺﾞｼｯｸUB" panose="020B0900000000000000" pitchFamily="50" charset="-128"/>
                          <a:ea typeface="HGP創英角ｺﾞｼｯｸUB" panose="020B0900000000000000" pitchFamily="50" charset="-128"/>
                          <a:cs typeface="ＭＳ Ｐ明朝"/>
                        </a:rPr>
                        <a:t>木</a:t>
                      </a:r>
                      <a:r>
                        <a:rPr lang="en-US" altLang="ja-JP" sz="1600" spc="310" dirty="0">
                          <a:latin typeface="HGP創英角ｺﾞｼｯｸUB" panose="020B0900000000000000" pitchFamily="50" charset="-128"/>
                          <a:ea typeface="HGP創英角ｺﾞｼｯｸUB" panose="020B0900000000000000" pitchFamily="50" charset="-128"/>
                          <a:cs typeface="ＭＳ Ｐ明朝"/>
                        </a:rPr>
                        <a:t>)</a:t>
                      </a:r>
                      <a:r>
                        <a:rPr sz="1550" b="1" spc="10" dirty="0" err="1">
                          <a:latin typeface="ＭＳ Ｐゴシック"/>
                          <a:cs typeface="ＭＳ Ｐゴシック"/>
                        </a:rPr>
                        <a:t>必着</a:t>
                      </a:r>
                      <a:endParaRPr sz="1550" dirty="0">
                        <a:latin typeface="ＭＳ Ｐゴシック"/>
                        <a:cs typeface="ＭＳ Ｐゴシック"/>
                      </a:endParaRPr>
                    </a:p>
                  </a:txBody>
                  <a:tcPr marL="0" marR="0" marT="3175"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73480" y="9766300"/>
            <a:ext cx="6058535" cy="653415"/>
          </a:xfrm>
          <a:prstGeom prst="rect">
            <a:avLst/>
          </a:prstGeom>
        </p:spPr>
        <p:txBody>
          <a:bodyPr vert="horz" wrap="square" lIns="0" tIns="12700" rIns="0" bIns="0" rtlCol="0">
            <a:spAutoFit/>
          </a:bodyPr>
          <a:lstStyle/>
          <a:p>
            <a:pPr marL="12700">
              <a:lnSpc>
                <a:spcPct val="100000"/>
              </a:lnSpc>
              <a:spcBef>
                <a:spcPts val="100"/>
              </a:spcBef>
            </a:pPr>
            <a:r>
              <a:rPr sz="900" spc="-10" dirty="0">
                <a:latin typeface="ＭＳ 明朝"/>
                <a:cs typeface="ＭＳ 明朝"/>
              </a:rPr>
              <a:t>【特記事項】</a:t>
            </a:r>
            <a:endParaRPr sz="900" dirty="0">
              <a:latin typeface="ＭＳ 明朝"/>
              <a:cs typeface="ＭＳ 明朝"/>
            </a:endParaRPr>
          </a:p>
          <a:p>
            <a:pPr marL="62865" marR="5080">
              <a:lnSpc>
                <a:spcPct val="102299"/>
              </a:lnSpc>
              <a:spcBef>
                <a:spcPts val="670"/>
              </a:spcBef>
            </a:pPr>
            <a:r>
              <a:rPr sz="900" spc="-15" dirty="0">
                <a:latin typeface="ＭＳ Ｐゴシック"/>
                <a:cs typeface="ＭＳ Ｐゴシック"/>
              </a:rPr>
              <a:t>※レンタル代金は、事前振込とさせて頂きます。なお、提出期限を過ぎてからのお申し込みは、在庫状況によりお受けできない場合がありますのでご了承ください。</a:t>
            </a:r>
            <a:endParaRPr sz="900" dirty="0">
              <a:latin typeface="ＭＳ Ｐゴシック"/>
              <a:cs typeface="ＭＳ Ｐゴシック"/>
            </a:endParaRPr>
          </a:p>
          <a:p>
            <a:pPr marL="62865">
              <a:lnSpc>
                <a:spcPts val="985"/>
              </a:lnSpc>
            </a:pPr>
            <a:r>
              <a:rPr sz="900" spc="-15" dirty="0">
                <a:latin typeface="ＭＳ Ｐゴシック"/>
                <a:cs typeface="ＭＳ Ｐゴシック"/>
              </a:rPr>
              <a:t>※上記以外でのレンタルをご希望の商品がある場合は、事務局へお問い合わせください。</a:t>
            </a:r>
            <a:endParaRPr sz="900" dirty="0">
              <a:latin typeface="ＭＳ Ｐゴシック"/>
              <a:cs typeface="ＭＳ Ｐゴシック"/>
            </a:endParaRPr>
          </a:p>
        </p:txBody>
      </p:sp>
      <p:graphicFrame>
        <p:nvGraphicFramePr>
          <p:cNvPr id="3" name="object 3"/>
          <p:cNvGraphicFramePr>
            <a:graphicFrameLocks noGrp="1"/>
          </p:cNvGraphicFramePr>
          <p:nvPr>
            <p:extLst>
              <p:ext uri="{D42A27DB-BD31-4B8C-83A1-F6EECF244321}">
                <p14:modId xmlns:p14="http://schemas.microsoft.com/office/powerpoint/2010/main" val="3219833162"/>
              </p:ext>
            </p:extLst>
          </p:nvPr>
        </p:nvGraphicFramePr>
        <p:xfrm>
          <a:off x="120650" y="2298700"/>
          <a:ext cx="7239000" cy="7232541"/>
        </p:xfrm>
        <a:graphic>
          <a:graphicData uri="http://schemas.openxmlformats.org/drawingml/2006/table">
            <a:tbl>
              <a:tblPr firstRow="1" bandRow="1">
                <a:tableStyleId>{2D5ABB26-0587-4C30-8999-92F81FD0307C}</a:tableStyleId>
              </a:tblPr>
              <a:tblGrid>
                <a:gridCol w="673329">
                  <a:extLst>
                    <a:ext uri="{9D8B030D-6E8A-4147-A177-3AD203B41FA5}">
                      <a16:colId xmlns:a16="http://schemas.microsoft.com/office/drawing/2014/main" val="20000"/>
                    </a:ext>
                  </a:extLst>
                </a:gridCol>
                <a:gridCol w="2946172">
                  <a:extLst>
                    <a:ext uri="{9D8B030D-6E8A-4147-A177-3AD203B41FA5}">
                      <a16:colId xmlns:a16="http://schemas.microsoft.com/office/drawing/2014/main" val="20001"/>
                    </a:ext>
                  </a:extLst>
                </a:gridCol>
                <a:gridCol w="1094515">
                  <a:extLst>
                    <a:ext uri="{9D8B030D-6E8A-4147-A177-3AD203B41FA5}">
                      <a16:colId xmlns:a16="http://schemas.microsoft.com/office/drawing/2014/main" val="20002"/>
                    </a:ext>
                  </a:extLst>
                </a:gridCol>
                <a:gridCol w="1077469">
                  <a:extLst>
                    <a:ext uri="{9D8B030D-6E8A-4147-A177-3AD203B41FA5}">
                      <a16:colId xmlns:a16="http://schemas.microsoft.com/office/drawing/2014/main" val="20003"/>
                    </a:ext>
                  </a:extLst>
                </a:gridCol>
                <a:gridCol w="1447515">
                  <a:extLst>
                    <a:ext uri="{9D8B030D-6E8A-4147-A177-3AD203B41FA5}">
                      <a16:colId xmlns:a16="http://schemas.microsoft.com/office/drawing/2014/main" val="20004"/>
                    </a:ext>
                  </a:extLst>
                </a:gridCol>
              </a:tblGrid>
              <a:tr h="361993">
                <a:tc>
                  <a:txBody>
                    <a:bodyPr/>
                    <a:lstStyle/>
                    <a:p>
                      <a:pPr marL="90805">
                        <a:lnSpc>
                          <a:spcPct val="100000"/>
                        </a:lnSpc>
                        <a:spcBef>
                          <a:spcPts val="240"/>
                        </a:spcBef>
                      </a:pPr>
                      <a:r>
                        <a:rPr sz="900" b="1" spc="-25" dirty="0">
                          <a:solidFill>
                            <a:srgbClr val="FFFFFF"/>
                          </a:solidFill>
                          <a:latin typeface="メイリオ"/>
                          <a:cs typeface="メイリオ"/>
                        </a:rPr>
                        <a:t>番号</a:t>
                      </a:r>
                      <a:endParaRPr sz="900" dirty="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tc>
                  <a:txBody>
                    <a:bodyPr/>
                    <a:lstStyle/>
                    <a:p>
                      <a:pPr marL="1270" algn="ctr">
                        <a:lnSpc>
                          <a:spcPct val="100000"/>
                        </a:lnSpc>
                        <a:spcBef>
                          <a:spcPts val="240"/>
                        </a:spcBef>
                      </a:pPr>
                      <a:r>
                        <a:rPr sz="900" b="1" spc="-10" dirty="0">
                          <a:solidFill>
                            <a:srgbClr val="FFFFFF"/>
                          </a:solidFill>
                          <a:latin typeface="メイリオ"/>
                          <a:cs typeface="メイリオ"/>
                        </a:rPr>
                        <a:t>レンタル商品</a:t>
                      </a:r>
                      <a:endParaRPr sz="90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tc>
                  <a:txBody>
                    <a:bodyPr/>
                    <a:lstStyle/>
                    <a:p>
                      <a:pPr marL="3175" algn="ctr">
                        <a:lnSpc>
                          <a:spcPct val="100000"/>
                        </a:lnSpc>
                        <a:spcBef>
                          <a:spcPts val="240"/>
                        </a:spcBef>
                      </a:pPr>
                      <a:r>
                        <a:rPr sz="900" b="1" dirty="0">
                          <a:solidFill>
                            <a:srgbClr val="FFFFFF"/>
                          </a:solidFill>
                          <a:latin typeface="メイリオ"/>
                          <a:cs typeface="メイリオ"/>
                        </a:rPr>
                        <a:t>単価（税込</a:t>
                      </a:r>
                      <a:r>
                        <a:rPr sz="900" b="1" spc="-50" dirty="0">
                          <a:solidFill>
                            <a:srgbClr val="FFFFFF"/>
                          </a:solidFill>
                          <a:latin typeface="メイリオ"/>
                          <a:cs typeface="メイリオ"/>
                        </a:rPr>
                        <a:t>）</a:t>
                      </a:r>
                      <a:endParaRPr sz="90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tc>
                  <a:txBody>
                    <a:bodyPr/>
                    <a:lstStyle/>
                    <a:p>
                      <a:pPr marL="4445" algn="ctr">
                        <a:lnSpc>
                          <a:spcPct val="100000"/>
                        </a:lnSpc>
                        <a:spcBef>
                          <a:spcPts val="240"/>
                        </a:spcBef>
                      </a:pPr>
                      <a:r>
                        <a:rPr sz="900" b="1" spc="-25" dirty="0">
                          <a:solidFill>
                            <a:srgbClr val="FFFFFF"/>
                          </a:solidFill>
                          <a:latin typeface="メイリオ"/>
                          <a:cs typeface="メイリオ"/>
                        </a:rPr>
                        <a:t>数量</a:t>
                      </a:r>
                      <a:endParaRPr sz="90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tc>
                  <a:txBody>
                    <a:bodyPr/>
                    <a:lstStyle/>
                    <a:p>
                      <a:pPr marL="5715" algn="ctr">
                        <a:lnSpc>
                          <a:spcPct val="100000"/>
                        </a:lnSpc>
                        <a:spcBef>
                          <a:spcPts val="240"/>
                        </a:spcBef>
                      </a:pPr>
                      <a:r>
                        <a:rPr sz="900" b="1" spc="-25" dirty="0">
                          <a:solidFill>
                            <a:srgbClr val="FFFFFF"/>
                          </a:solidFill>
                          <a:latin typeface="メイリオ"/>
                          <a:cs typeface="メイリオ"/>
                        </a:rPr>
                        <a:t>⾦額</a:t>
                      </a:r>
                      <a:endParaRPr sz="900">
                        <a:latin typeface="メイリオ"/>
                        <a:cs typeface="メイリオ"/>
                      </a:endParaRPr>
                    </a:p>
                  </a:txBody>
                  <a:tcPr marL="0" marR="0" marT="30480" marB="0">
                    <a:lnL w="12700">
                      <a:solidFill>
                        <a:srgbClr val="000000"/>
                      </a:solidFill>
                      <a:prstDash val="solid"/>
                    </a:lnL>
                    <a:lnR w="12700">
                      <a:solidFill>
                        <a:srgbClr val="000000"/>
                      </a:solidFill>
                      <a:prstDash val="solid"/>
                    </a:lnR>
                    <a:solidFill>
                      <a:srgbClr val="000000"/>
                    </a:solidFill>
                  </a:tcPr>
                </a:tc>
                <a:extLst>
                  <a:ext uri="{0D108BD9-81ED-4DB2-BD59-A6C34878D82A}">
                    <a16:rowId xmlns:a16="http://schemas.microsoft.com/office/drawing/2014/main" val="10000"/>
                  </a:ext>
                </a:extLst>
              </a:tr>
              <a:tr h="324000">
                <a:tc>
                  <a:txBody>
                    <a:bodyPr/>
                    <a:lstStyle/>
                    <a:p>
                      <a:pPr marL="90805">
                        <a:lnSpc>
                          <a:spcPct val="100000"/>
                        </a:lnSpc>
                        <a:spcBef>
                          <a:spcPts val="145"/>
                        </a:spcBef>
                      </a:pPr>
                      <a:r>
                        <a:rPr lang="en-US" sz="900" dirty="0">
                          <a:latin typeface="メイリオ"/>
                          <a:cs typeface="メイリオ"/>
                        </a:rPr>
                        <a:t>21</a:t>
                      </a:r>
                      <a:endParaRPr sz="900" dirty="0">
                        <a:latin typeface="メイリオ"/>
                        <a:cs typeface="メイリオ"/>
                      </a:endParaRP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91440">
                        <a:lnSpc>
                          <a:spcPct val="100000"/>
                        </a:lnSpc>
                        <a:spcBef>
                          <a:spcPts val="145"/>
                        </a:spcBef>
                      </a:pPr>
                      <a:r>
                        <a:rPr lang="ja-JP" altLang="en-US" sz="900" dirty="0"/>
                        <a:t>ガスゆで麺器（かご</a:t>
                      </a:r>
                      <a:r>
                        <a:rPr lang="en-US" altLang="ja-JP" sz="900" dirty="0"/>
                        <a:t>6</a:t>
                      </a:r>
                      <a:r>
                        <a:rPr lang="ja-JP" altLang="en-US" sz="900" dirty="0"/>
                        <a:t>つ）（耐熱管排⽔⼯事費⽤付き）</a:t>
                      </a:r>
                      <a:endParaRPr lang="en-US" altLang="ja-JP" sz="900" dirty="0"/>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3175" algn="ctr">
                        <a:lnSpc>
                          <a:spcPct val="100000"/>
                        </a:lnSpc>
                        <a:spcBef>
                          <a:spcPts val="145"/>
                        </a:spcBef>
                      </a:pPr>
                      <a:r>
                        <a:rPr lang="en-US" altLang="ja-JP" sz="900" dirty="0"/>
                        <a:t>¥228,800</a:t>
                      </a:r>
                      <a:endParaRPr sz="900" dirty="0">
                        <a:latin typeface="メイリオ"/>
                        <a:cs typeface="メイリオ"/>
                      </a:endParaRP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82550" algn="r">
                        <a:lnSpc>
                          <a:spcPct val="100000"/>
                        </a:lnSpc>
                        <a:spcBef>
                          <a:spcPts val="145"/>
                        </a:spcBef>
                      </a:pPr>
                      <a:r>
                        <a:rPr sz="900" dirty="0">
                          <a:latin typeface="メイリオ"/>
                          <a:cs typeface="メイリオ"/>
                        </a:rPr>
                        <a:t>台</a:t>
                      </a:r>
                      <a:endParaRPr sz="900">
                        <a:latin typeface="メイリオ"/>
                        <a:cs typeface="メイリオ"/>
                      </a:endParaRP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81280" algn="r">
                        <a:lnSpc>
                          <a:spcPct val="100000"/>
                        </a:lnSpc>
                        <a:spcBef>
                          <a:spcPts val="145"/>
                        </a:spcBef>
                      </a:pPr>
                      <a:r>
                        <a:rPr sz="900" dirty="0">
                          <a:latin typeface="メイリオ"/>
                          <a:cs typeface="メイリオ"/>
                        </a:rPr>
                        <a:t>円</a:t>
                      </a:r>
                      <a:endParaRPr sz="900">
                        <a:latin typeface="メイリオ"/>
                        <a:cs typeface="メイリオ"/>
                      </a:endParaRPr>
                    </a:p>
                  </a:txBody>
                  <a:tcPr marL="0" marR="0" marT="18415" marB="0" anchor="ctr">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r h="324000">
                <a:tc>
                  <a:txBody>
                    <a:bodyPr/>
                    <a:lstStyle/>
                    <a:p>
                      <a:pPr marL="90805">
                        <a:lnSpc>
                          <a:spcPct val="100000"/>
                        </a:lnSpc>
                        <a:spcBef>
                          <a:spcPts val="175"/>
                        </a:spcBef>
                      </a:pPr>
                      <a:r>
                        <a:rPr lang="en-US" sz="900" dirty="0">
                          <a:latin typeface="メイリオ"/>
                          <a:cs typeface="メイリオ"/>
                        </a:rPr>
                        <a:t>22</a:t>
                      </a:r>
                      <a:endParaRPr sz="900" dirty="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175"/>
                        </a:spcBef>
                      </a:pPr>
                      <a:r>
                        <a:rPr lang="ja-JP" altLang="en-US" sz="900" dirty="0"/>
                        <a:t>ホットショーケース（</a:t>
                      </a:r>
                      <a:r>
                        <a:rPr lang="en-US" altLang="ja-JP" sz="900" dirty="0"/>
                        <a:t>L</a:t>
                      </a:r>
                      <a:r>
                        <a:rPr lang="ja-JP" altLang="en-US" sz="900" dirty="0"/>
                        <a:t>）</a:t>
                      </a:r>
                      <a:endParaRPr sz="900" dirty="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gn="ctr">
                        <a:lnSpc>
                          <a:spcPct val="100000"/>
                        </a:lnSpc>
                        <a:spcBef>
                          <a:spcPts val="175"/>
                        </a:spcBef>
                      </a:pPr>
                      <a:r>
                        <a:rPr lang="en-US" altLang="ja-JP" sz="900" dirty="0"/>
                        <a:t>¥24,000</a:t>
                      </a:r>
                      <a:endParaRPr sz="900" dirty="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2550" algn="r">
                        <a:lnSpc>
                          <a:spcPct val="100000"/>
                        </a:lnSpc>
                        <a:spcBef>
                          <a:spcPts val="175"/>
                        </a:spcBef>
                      </a:pPr>
                      <a:r>
                        <a:rPr sz="900" dirty="0">
                          <a:latin typeface="メイリオ"/>
                          <a:cs typeface="メイリオ"/>
                        </a:rPr>
                        <a:t>台</a:t>
                      </a:r>
                      <a:endParaRPr sz="90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280" algn="r">
                        <a:lnSpc>
                          <a:spcPct val="100000"/>
                        </a:lnSpc>
                        <a:spcBef>
                          <a:spcPts val="175"/>
                        </a:spcBef>
                      </a:pPr>
                      <a:r>
                        <a:rPr sz="900" dirty="0">
                          <a:latin typeface="メイリオ"/>
                          <a:cs typeface="メイリオ"/>
                        </a:rPr>
                        <a:t>円</a:t>
                      </a:r>
                      <a:endParaRPr sz="900">
                        <a:latin typeface="メイリオ"/>
                        <a:cs typeface="メイリオ"/>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24000">
                <a:tc>
                  <a:txBody>
                    <a:bodyPr/>
                    <a:lstStyle/>
                    <a:p>
                      <a:pPr marL="90805">
                        <a:lnSpc>
                          <a:spcPct val="100000"/>
                        </a:lnSpc>
                        <a:spcBef>
                          <a:spcPts val="180"/>
                        </a:spcBef>
                      </a:pPr>
                      <a:r>
                        <a:rPr lang="en-US" sz="900" spc="-25" dirty="0">
                          <a:latin typeface="メイリオ"/>
                          <a:cs typeface="メイリオ"/>
                        </a:rPr>
                        <a:t>23</a:t>
                      </a: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180"/>
                        </a:spcBef>
                      </a:pPr>
                      <a:r>
                        <a:rPr lang="ja-JP" altLang="en-US" sz="900" dirty="0"/>
                        <a:t>グリドル置き台（</a:t>
                      </a:r>
                      <a:r>
                        <a:rPr lang="en-US" altLang="ja-JP" sz="900" dirty="0"/>
                        <a:t>W750</a:t>
                      </a:r>
                      <a:r>
                        <a:rPr lang="ja-JP" altLang="en-US" sz="900" dirty="0"/>
                        <a:t>）</a:t>
                      </a:r>
                      <a:endParaRPr sz="900" dirty="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gn="ctr">
                        <a:lnSpc>
                          <a:spcPct val="100000"/>
                        </a:lnSpc>
                        <a:spcBef>
                          <a:spcPts val="180"/>
                        </a:spcBef>
                      </a:pPr>
                      <a:r>
                        <a:rPr lang="en-US" altLang="ja-JP" sz="900" dirty="0"/>
                        <a:t>¥18,700</a:t>
                      </a:r>
                      <a:endParaRPr sz="900" dirty="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2550" algn="r">
                        <a:lnSpc>
                          <a:spcPct val="100000"/>
                        </a:lnSpc>
                        <a:spcBef>
                          <a:spcPts val="180"/>
                        </a:spcBef>
                      </a:pPr>
                      <a:r>
                        <a:rPr sz="900" dirty="0">
                          <a:latin typeface="メイリオ"/>
                          <a:cs typeface="メイリオ"/>
                        </a:rPr>
                        <a:t>本</a:t>
                      </a:r>
                      <a:endParaRPr sz="90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280" algn="r">
                        <a:lnSpc>
                          <a:spcPct val="100000"/>
                        </a:lnSpc>
                        <a:spcBef>
                          <a:spcPts val="180"/>
                        </a:spcBef>
                      </a:pPr>
                      <a:r>
                        <a:rPr sz="900" dirty="0">
                          <a:latin typeface="メイリオ"/>
                          <a:cs typeface="メイリオ"/>
                        </a:rPr>
                        <a:t>円</a:t>
                      </a:r>
                      <a:endParaRPr sz="90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324000">
                <a:tc>
                  <a:txBody>
                    <a:bodyPr/>
                    <a:lstStyle/>
                    <a:p>
                      <a:pPr marL="90805">
                        <a:lnSpc>
                          <a:spcPct val="100000"/>
                        </a:lnSpc>
                        <a:spcBef>
                          <a:spcPts val="190"/>
                        </a:spcBef>
                      </a:pPr>
                      <a:r>
                        <a:rPr lang="en-US" sz="900" dirty="0">
                          <a:latin typeface="メイリオ"/>
                          <a:cs typeface="メイリオ"/>
                        </a:rPr>
                        <a:t>2</a:t>
                      </a:r>
                      <a:r>
                        <a:rPr sz="900" dirty="0">
                          <a:latin typeface="メイリオ"/>
                          <a:cs typeface="メイリオ"/>
                        </a:rPr>
                        <a:t>4</a:t>
                      </a:r>
                    </a:p>
                  </a:txBody>
                  <a:tcPr marL="0" marR="0" marT="24130" marB="0" anchor="ctr">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91440">
                        <a:lnSpc>
                          <a:spcPct val="100000"/>
                        </a:lnSpc>
                        <a:spcBef>
                          <a:spcPts val="190"/>
                        </a:spcBef>
                      </a:pPr>
                      <a:r>
                        <a:rPr lang="ja-JP" altLang="en-US" sz="900" dirty="0"/>
                        <a:t>グリドル置き台（</a:t>
                      </a:r>
                      <a:r>
                        <a:rPr lang="en-US" altLang="ja-JP" sz="900" dirty="0"/>
                        <a:t>W900</a:t>
                      </a:r>
                      <a:r>
                        <a:rPr lang="ja-JP" altLang="en-US" sz="900" dirty="0"/>
                        <a:t>）</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3175" algn="ctr">
                        <a:lnSpc>
                          <a:spcPct val="100000"/>
                        </a:lnSpc>
                        <a:spcBef>
                          <a:spcPts val="190"/>
                        </a:spcBef>
                      </a:pPr>
                      <a:r>
                        <a:rPr lang="en-US" altLang="ja-JP" sz="900" dirty="0"/>
                        <a:t>¥24,310</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2550" algn="r">
                        <a:lnSpc>
                          <a:spcPct val="100000"/>
                        </a:lnSpc>
                        <a:spcBef>
                          <a:spcPts val="190"/>
                        </a:spcBef>
                      </a:pPr>
                      <a:r>
                        <a:rPr sz="900" dirty="0">
                          <a:latin typeface="メイリオ"/>
                          <a:cs typeface="メイリオ"/>
                        </a:rPr>
                        <a:t>個</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280" algn="r">
                        <a:lnSpc>
                          <a:spcPct val="100000"/>
                        </a:lnSpc>
                        <a:spcBef>
                          <a:spcPts val="190"/>
                        </a:spcBef>
                      </a:pPr>
                      <a:r>
                        <a:rPr sz="900" dirty="0">
                          <a:latin typeface="メイリオ"/>
                          <a:cs typeface="メイリオ"/>
                        </a:rPr>
                        <a:t>円</a:t>
                      </a:r>
                    </a:p>
                  </a:txBody>
                  <a:tcPr marL="0" marR="0" marT="24130" marB="0" anchor="ctr">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6"/>
                  </a:ext>
                </a:extLst>
              </a:tr>
              <a:tr h="324000">
                <a:tc>
                  <a:txBody>
                    <a:bodyPr/>
                    <a:lstStyle/>
                    <a:p>
                      <a:pPr marL="90805">
                        <a:lnSpc>
                          <a:spcPct val="100000"/>
                        </a:lnSpc>
                        <a:spcBef>
                          <a:spcPts val="195"/>
                        </a:spcBef>
                      </a:pPr>
                      <a:r>
                        <a:rPr lang="en-US" sz="900" dirty="0">
                          <a:latin typeface="メイリオ"/>
                          <a:cs typeface="メイリオ"/>
                        </a:rPr>
                        <a:t>2</a:t>
                      </a:r>
                      <a:r>
                        <a:rPr sz="900" dirty="0">
                          <a:latin typeface="メイリオ"/>
                          <a:cs typeface="メイリオ"/>
                        </a:rPr>
                        <a:t>5</a:t>
                      </a: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195"/>
                        </a:spcBef>
                      </a:pPr>
                      <a:r>
                        <a:rPr lang="ja-JP" altLang="en-US" sz="900" dirty="0"/>
                        <a:t>冷蔵チェストストッカー（</a:t>
                      </a:r>
                      <a:r>
                        <a:rPr lang="en-US" altLang="ja-JP" sz="900" dirty="0"/>
                        <a:t>500L</a:t>
                      </a:r>
                      <a:r>
                        <a:rPr lang="ja-JP" altLang="en-US" sz="900" dirty="0"/>
                        <a:t>）</a:t>
                      </a:r>
                      <a:r>
                        <a:rPr lang="en-US" altLang="ja-JP" sz="900" dirty="0"/>
                        <a:t>※</a:t>
                      </a:r>
                      <a:r>
                        <a:rPr lang="ja-JP" altLang="en-US" sz="900" dirty="0"/>
                        <a:t>冷凍切替可</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75" algn="ctr">
                        <a:lnSpc>
                          <a:spcPct val="100000"/>
                        </a:lnSpc>
                        <a:spcBef>
                          <a:spcPts val="195"/>
                        </a:spcBef>
                      </a:pPr>
                      <a:r>
                        <a:rPr lang="en-US" altLang="ja-JP" sz="900" dirty="0"/>
                        <a:t>¥55,000</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2550" algn="r">
                        <a:lnSpc>
                          <a:spcPct val="100000"/>
                        </a:lnSpc>
                        <a:spcBef>
                          <a:spcPts val="195"/>
                        </a:spcBef>
                      </a:pPr>
                      <a:r>
                        <a:rPr sz="900" dirty="0">
                          <a:latin typeface="メイリオ"/>
                          <a:cs typeface="メイリオ"/>
                        </a:rPr>
                        <a:t>台</a:t>
                      </a:r>
                      <a:endParaRPr sz="90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280" algn="r">
                        <a:lnSpc>
                          <a:spcPct val="100000"/>
                        </a:lnSpc>
                        <a:spcBef>
                          <a:spcPts val="195"/>
                        </a:spcBef>
                      </a:pPr>
                      <a:r>
                        <a:rPr sz="900" dirty="0">
                          <a:latin typeface="メイリオ"/>
                          <a:cs typeface="メイリオ"/>
                        </a:rPr>
                        <a:t>円</a:t>
                      </a:r>
                      <a:endParaRPr sz="90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7"/>
                  </a:ext>
                </a:extLst>
              </a:tr>
              <a:tr h="324000">
                <a:tc>
                  <a:txBody>
                    <a:bodyPr/>
                    <a:lstStyle/>
                    <a:p>
                      <a:pPr marL="90805">
                        <a:lnSpc>
                          <a:spcPct val="100000"/>
                        </a:lnSpc>
                        <a:spcBef>
                          <a:spcPts val="200"/>
                        </a:spcBef>
                      </a:pPr>
                      <a:r>
                        <a:rPr lang="en-US" sz="900" dirty="0">
                          <a:latin typeface="メイリオ"/>
                          <a:cs typeface="メイリオ"/>
                        </a:rPr>
                        <a:t>2</a:t>
                      </a:r>
                      <a:r>
                        <a:rPr sz="900" dirty="0">
                          <a:latin typeface="メイリオ"/>
                          <a:cs typeface="メイリオ"/>
                        </a:rPr>
                        <a:t>6</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200"/>
                        </a:spcBef>
                      </a:pPr>
                      <a:r>
                        <a:rPr lang="ja-JP" altLang="en-US" sz="900" dirty="0"/>
                        <a:t>冷蔵チェストストッカー（</a:t>
                      </a:r>
                      <a:r>
                        <a:rPr lang="en-US" altLang="ja-JP" sz="900" dirty="0"/>
                        <a:t>690L</a:t>
                      </a:r>
                      <a:r>
                        <a:rPr lang="ja-JP" altLang="en-US" sz="900" dirty="0"/>
                        <a:t>）</a:t>
                      </a:r>
                      <a:r>
                        <a:rPr lang="en-US" altLang="ja-JP" sz="900" dirty="0"/>
                        <a:t>※</a:t>
                      </a:r>
                      <a:r>
                        <a:rPr lang="ja-JP" altLang="en-US" sz="900" dirty="0"/>
                        <a:t>冷凍切替可</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200"/>
                        </a:spcBef>
                      </a:pPr>
                      <a:r>
                        <a:rPr lang="en-US" altLang="ja-JP" sz="900" dirty="0"/>
                        <a:t>¥60,000</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2550" algn="r">
                        <a:lnSpc>
                          <a:spcPct val="100000"/>
                        </a:lnSpc>
                        <a:spcBef>
                          <a:spcPts val="200"/>
                        </a:spcBef>
                      </a:pPr>
                      <a:r>
                        <a:rPr sz="900" dirty="0">
                          <a:latin typeface="メイリオ"/>
                          <a:cs typeface="メイリオ"/>
                        </a:rPr>
                        <a:t>台</a:t>
                      </a:r>
                      <a:endParaRPr sz="90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280" algn="r">
                        <a:lnSpc>
                          <a:spcPct val="100000"/>
                        </a:lnSpc>
                        <a:spcBef>
                          <a:spcPts val="200"/>
                        </a:spcBef>
                      </a:pPr>
                      <a:r>
                        <a:rPr sz="900" dirty="0">
                          <a:latin typeface="メイリオ"/>
                          <a:cs typeface="メイリオ"/>
                        </a:rPr>
                        <a:t>円</a:t>
                      </a:r>
                      <a:endParaRPr sz="90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8"/>
                  </a:ext>
                </a:extLst>
              </a:tr>
              <a:tr h="324000">
                <a:tc>
                  <a:txBody>
                    <a:bodyPr/>
                    <a:lstStyle/>
                    <a:p>
                      <a:pPr marL="90805">
                        <a:lnSpc>
                          <a:spcPct val="100000"/>
                        </a:lnSpc>
                        <a:spcBef>
                          <a:spcPts val="180"/>
                        </a:spcBef>
                      </a:pPr>
                      <a:r>
                        <a:rPr lang="en-US" sz="900" dirty="0">
                          <a:latin typeface="メイリオ"/>
                          <a:cs typeface="メイリオ"/>
                        </a:rPr>
                        <a:t>2</a:t>
                      </a:r>
                      <a:r>
                        <a:rPr sz="900" dirty="0">
                          <a:latin typeface="メイリオ"/>
                          <a:cs typeface="メイリオ"/>
                        </a:rPr>
                        <a:t>7</a:t>
                      </a: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80"/>
                        </a:spcBef>
                      </a:pPr>
                      <a:r>
                        <a:rPr lang="ja-JP" altLang="en-US" sz="900" dirty="0"/>
                        <a:t>冷蔵庫（</a:t>
                      </a:r>
                      <a:r>
                        <a:rPr lang="en-US" altLang="ja-JP" sz="900" dirty="0"/>
                        <a:t>756L</a:t>
                      </a:r>
                      <a:r>
                        <a:rPr lang="ja-JP" altLang="en-US" sz="900" dirty="0"/>
                        <a:t>）</a:t>
                      </a:r>
                      <a:endParaRPr sz="900" dirty="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80"/>
                        </a:spcBef>
                      </a:pPr>
                      <a:r>
                        <a:rPr lang="en-US" altLang="ja-JP" sz="900" dirty="0"/>
                        <a:t>¥77,000</a:t>
                      </a:r>
                      <a:endParaRPr sz="900" dirty="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180"/>
                        </a:spcBef>
                      </a:pPr>
                      <a:r>
                        <a:rPr sz="900" dirty="0">
                          <a:latin typeface="メイリオ"/>
                          <a:cs typeface="メイリオ"/>
                        </a:rPr>
                        <a:t>台</a:t>
                      </a:r>
                      <a:endParaRPr sz="90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80"/>
                        </a:spcBef>
                      </a:pPr>
                      <a:r>
                        <a:rPr sz="900" dirty="0">
                          <a:latin typeface="メイリオ"/>
                          <a:cs typeface="メイリオ"/>
                        </a:rPr>
                        <a:t>円</a:t>
                      </a:r>
                      <a:endParaRPr sz="900">
                        <a:latin typeface="メイリオ"/>
                        <a:cs typeface="メイリオ"/>
                      </a:endParaRPr>
                    </a:p>
                  </a:txBody>
                  <a:tcPr marL="0" marR="0" marT="2286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9"/>
                  </a:ext>
                </a:extLst>
              </a:tr>
              <a:tr h="324000">
                <a:tc>
                  <a:txBody>
                    <a:bodyPr/>
                    <a:lstStyle/>
                    <a:p>
                      <a:pPr marL="90805">
                        <a:lnSpc>
                          <a:spcPct val="100000"/>
                        </a:lnSpc>
                        <a:spcBef>
                          <a:spcPts val="185"/>
                        </a:spcBef>
                      </a:pPr>
                      <a:r>
                        <a:rPr lang="en-US" sz="900" strike="sngStrike" dirty="0">
                          <a:latin typeface="メイリオ"/>
                          <a:cs typeface="メイリオ"/>
                        </a:rPr>
                        <a:t>2</a:t>
                      </a:r>
                      <a:r>
                        <a:rPr sz="900" strike="sngStrike" dirty="0">
                          <a:latin typeface="メイリオ"/>
                          <a:cs typeface="メイリオ"/>
                        </a:rPr>
                        <a:t>8</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85"/>
                        </a:spcBef>
                      </a:pPr>
                      <a:r>
                        <a:rPr lang="ja-JP" altLang="en-US" sz="900" strike="sngStrike" dirty="0"/>
                        <a:t>冷蔵庫（</a:t>
                      </a:r>
                      <a:r>
                        <a:rPr lang="en-US" altLang="ja-JP" sz="900" strike="sngStrike" dirty="0"/>
                        <a:t>821L</a:t>
                      </a:r>
                      <a:r>
                        <a:rPr lang="ja-JP" altLang="en-US" sz="900" strike="sngStrike" dirty="0"/>
                        <a:t>）</a:t>
                      </a:r>
                      <a:endParaRPr sz="900" strike="sngStrike"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85"/>
                        </a:spcBef>
                      </a:pPr>
                      <a:r>
                        <a:rPr lang="en-US" altLang="ja-JP" sz="900" strike="sngStrike" dirty="0"/>
                        <a:t>¥81,950</a:t>
                      </a:r>
                      <a:endParaRPr sz="900" strike="sngStrike"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185"/>
                        </a:spcBef>
                      </a:pPr>
                      <a:r>
                        <a:rPr sz="900" strike="sngStrike" dirty="0">
                          <a:latin typeface="メイリオ"/>
                          <a:cs typeface="メイリオ"/>
                        </a:rPr>
                        <a:t>台</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85"/>
                        </a:spcBef>
                      </a:pPr>
                      <a:r>
                        <a:rPr sz="900" strike="sngStrike" dirty="0">
                          <a:latin typeface="メイリオ"/>
                          <a:cs typeface="メイリオ"/>
                        </a:rPr>
                        <a:t>円</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0"/>
                  </a:ext>
                </a:extLst>
              </a:tr>
              <a:tr h="324000">
                <a:tc>
                  <a:txBody>
                    <a:bodyPr/>
                    <a:lstStyle/>
                    <a:p>
                      <a:pPr marL="90805">
                        <a:lnSpc>
                          <a:spcPct val="100000"/>
                        </a:lnSpc>
                        <a:spcBef>
                          <a:spcPts val="190"/>
                        </a:spcBef>
                      </a:pPr>
                      <a:r>
                        <a:rPr lang="en-US" sz="900" dirty="0">
                          <a:latin typeface="メイリオ"/>
                          <a:cs typeface="メイリオ"/>
                        </a:rPr>
                        <a:t>2</a:t>
                      </a:r>
                      <a:r>
                        <a:rPr sz="900" dirty="0">
                          <a:latin typeface="メイリオ"/>
                          <a:cs typeface="メイリオ"/>
                        </a:rPr>
                        <a:t>9</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90805">
                        <a:lnSpc>
                          <a:spcPct val="100000"/>
                        </a:lnSpc>
                        <a:spcBef>
                          <a:spcPts val="190"/>
                        </a:spcBef>
                      </a:pPr>
                      <a:r>
                        <a:rPr lang="zh-TW" altLang="en-US" sz="900" dirty="0"/>
                        <a:t>冷凍冷蔵庫（冷凍</a:t>
                      </a:r>
                      <a:r>
                        <a:rPr lang="en-US" altLang="zh-TW" sz="900" dirty="0"/>
                        <a:t>129L/</a:t>
                      </a:r>
                      <a:r>
                        <a:rPr lang="zh-TW" altLang="en-US" sz="900" dirty="0"/>
                        <a:t>冷蔵</a:t>
                      </a:r>
                      <a:r>
                        <a:rPr lang="en-US" altLang="zh-TW" sz="900" dirty="0"/>
                        <a:t>428L</a:t>
                      </a:r>
                      <a:r>
                        <a:rPr lang="zh-TW" altLang="en-US" sz="900" dirty="0"/>
                        <a:t>）</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1905" algn="ctr">
                        <a:lnSpc>
                          <a:spcPct val="100000"/>
                        </a:lnSpc>
                        <a:spcBef>
                          <a:spcPts val="190"/>
                        </a:spcBef>
                      </a:pPr>
                      <a:r>
                        <a:rPr lang="en-US" altLang="ja-JP" sz="900" dirty="0"/>
                        <a:t>¥79,750</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3185" algn="r">
                        <a:lnSpc>
                          <a:spcPct val="100000"/>
                        </a:lnSpc>
                        <a:spcBef>
                          <a:spcPts val="190"/>
                        </a:spcBef>
                      </a:pPr>
                      <a:r>
                        <a:rPr sz="900" dirty="0">
                          <a:latin typeface="メイリオ"/>
                          <a:cs typeface="メイリオ"/>
                        </a:rPr>
                        <a:t>台</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24000">
                <a:tc>
                  <a:txBody>
                    <a:bodyPr/>
                    <a:lstStyle/>
                    <a:p>
                      <a:pPr marL="90805">
                        <a:lnSpc>
                          <a:spcPct val="100000"/>
                        </a:lnSpc>
                        <a:spcBef>
                          <a:spcPts val="190"/>
                        </a:spcBef>
                      </a:pPr>
                      <a:r>
                        <a:rPr lang="en-US" sz="900" dirty="0">
                          <a:latin typeface="メイリオ"/>
                          <a:cs typeface="メイリオ"/>
                        </a:rPr>
                        <a:t>30</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805">
                        <a:lnSpc>
                          <a:spcPct val="100000"/>
                        </a:lnSpc>
                        <a:spcBef>
                          <a:spcPts val="190"/>
                        </a:spcBef>
                      </a:pPr>
                      <a:r>
                        <a:rPr lang="ja-JP" altLang="en-US" sz="900" dirty="0"/>
                        <a:t>冷蔵コールドテーブル（</a:t>
                      </a:r>
                      <a:r>
                        <a:rPr lang="en-US" altLang="ja-JP" sz="900" dirty="0"/>
                        <a:t>W1500</a:t>
                      </a:r>
                      <a:r>
                        <a:rPr lang="ja-JP" altLang="en-US" sz="900" dirty="0"/>
                        <a:t>）</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 algn="ctr">
                        <a:lnSpc>
                          <a:spcPct val="100000"/>
                        </a:lnSpc>
                        <a:spcBef>
                          <a:spcPts val="190"/>
                        </a:spcBef>
                      </a:pPr>
                      <a:r>
                        <a:rPr lang="en-US" altLang="ja-JP" sz="900" dirty="0"/>
                        <a:t>¥52,140</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3185" algn="r">
                        <a:lnSpc>
                          <a:spcPct val="100000"/>
                        </a:lnSpc>
                        <a:spcBef>
                          <a:spcPts val="190"/>
                        </a:spcBef>
                      </a:pPr>
                      <a:r>
                        <a:rPr sz="900" dirty="0">
                          <a:latin typeface="メイリオ"/>
                          <a:cs typeface="メイリオ"/>
                        </a:rPr>
                        <a:t>台</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324000">
                <a:tc>
                  <a:txBody>
                    <a:bodyPr/>
                    <a:lstStyle/>
                    <a:p>
                      <a:pPr marL="90805">
                        <a:lnSpc>
                          <a:spcPct val="100000"/>
                        </a:lnSpc>
                        <a:spcBef>
                          <a:spcPts val="190"/>
                        </a:spcBef>
                      </a:pPr>
                      <a:r>
                        <a:rPr lang="en-US" sz="900" dirty="0">
                          <a:latin typeface="メイリオ"/>
                          <a:cs typeface="メイリオ"/>
                        </a:rPr>
                        <a:t>31</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90805">
                        <a:lnSpc>
                          <a:spcPct val="100000"/>
                        </a:lnSpc>
                        <a:spcBef>
                          <a:spcPts val="190"/>
                        </a:spcBef>
                      </a:pPr>
                      <a:r>
                        <a:rPr lang="ja-JP" altLang="en-US" sz="900" dirty="0"/>
                        <a:t>冷蔵コールドテーブル（</a:t>
                      </a:r>
                      <a:r>
                        <a:rPr lang="en-US" altLang="ja-JP" sz="900" dirty="0"/>
                        <a:t>W1800</a:t>
                      </a:r>
                      <a:r>
                        <a:rPr lang="ja-JP" altLang="en-US" sz="900" dirty="0"/>
                        <a:t>）</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1905" algn="ctr">
                        <a:lnSpc>
                          <a:spcPct val="100000"/>
                        </a:lnSpc>
                        <a:spcBef>
                          <a:spcPts val="190"/>
                        </a:spcBef>
                      </a:pPr>
                      <a:r>
                        <a:rPr lang="en-US" altLang="ja-JP" sz="900" dirty="0"/>
                        <a:t>¥55,770</a:t>
                      </a:r>
                      <a:endParaRPr sz="900" dirty="0">
                        <a:latin typeface="メイリオ"/>
                        <a:cs typeface="メイリオ"/>
                      </a:endParaRP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3185" algn="r">
                        <a:lnSpc>
                          <a:spcPct val="100000"/>
                        </a:lnSpc>
                        <a:spcBef>
                          <a:spcPts val="190"/>
                        </a:spcBef>
                      </a:pPr>
                      <a:r>
                        <a:rPr sz="900" dirty="0">
                          <a:latin typeface="メイリオ"/>
                          <a:cs typeface="メイリオ"/>
                        </a:rPr>
                        <a:t>台</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22"/>
                  </a:ext>
                </a:extLst>
              </a:tr>
              <a:tr h="324000">
                <a:tc>
                  <a:txBody>
                    <a:bodyPr/>
                    <a:lstStyle/>
                    <a:p>
                      <a:pPr marL="90170">
                        <a:lnSpc>
                          <a:spcPct val="100000"/>
                        </a:lnSpc>
                        <a:spcBef>
                          <a:spcPts val="195"/>
                        </a:spcBef>
                      </a:pPr>
                      <a:r>
                        <a:rPr lang="en-US" sz="900" spc="-25" dirty="0">
                          <a:latin typeface="メイリオ"/>
                          <a:cs typeface="メイリオ"/>
                        </a:rPr>
                        <a:t>32</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95"/>
                        </a:spcBef>
                      </a:pPr>
                      <a:r>
                        <a:rPr lang="ja-JP" altLang="en-US" sz="900" dirty="0"/>
                        <a:t>冷凍冷蔵コールドテーブル（</a:t>
                      </a:r>
                      <a:r>
                        <a:rPr lang="en-US" altLang="ja-JP" sz="900" dirty="0"/>
                        <a:t>W1500</a:t>
                      </a:r>
                      <a:r>
                        <a:rPr lang="ja-JP" altLang="en-US" sz="900" dirty="0"/>
                        <a:t>）</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195"/>
                        </a:spcBef>
                      </a:pPr>
                      <a:r>
                        <a:rPr lang="en-US" altLang="ja-JP" sz="900" dirty="0"/>
                        <a:t>¥55,770</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195"/>
                        </a:spcBef>
                      </a:pPr>
                      <a:r>
                        <a:rPr sz="900" dirty="0">
                          <a:latin typeface="メイリオ"/>
                          <a:cs typeface="メイリオ"/>
                        </a:rPr>
                        <a:t>台</a:t>
                      </a:r>
                    </a:p>
                  </a:txBody>
                  <a:tcPr marL="0" marR="0" marT="24765"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195"/>
                        </a:spcBef>
                      </a:pPr>
                      <a:r>
                        <a:rPr sz="900" dirty="0">
                          <a:latin typeface="メイリオ"/>
                          <a:cs typeface="メイリオ"/>
                        </a:rPr>
                        <a:t>円</a:t>
                      </a:r>
                    </a:p>
                  </a:txBody>
                  <a:tcPr marL="0" marR="0" marT="24765"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12"/>
                  </a:ext>
                </a:extLst>
              </a:tr>
              <a:tr h="324000">
                <a:tc>
                  <a:txBody>
                    <a:bodyPr/>
                    <a:lstStyle/>
                    <a:p>
                      <a:pPr marL="90170">
                        <a:lnSpc>
                          <a:spcPct val="100000"/>
                        </a:lnSpc>
                        <a:spcBef>
                          <a:spcPts val="200"/>
                        </a:spcBef>
                      </a:pPr>
                      <a:r>
                        <a:rPr lang="en-US" sz="900" spc="-25" dirty="0">
                          <a:latin typeface="メイリオ"/>
                          <a:cs typeface="メイリオ"/>
                        </a:rPr>
                        <a:t>33</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200"/>
                        </a:spcBef>
                      </a:pPr>
                      <a:r>
                        <a:rPr lang="ja-JP" altLang="en-US" sz="900" dirty="0"/>
                        <a:t>冷凍冷蔵コールドテーブル（</a:t>
                      </a:r>
                      <a:r>
                        <a:rPr lang="en-US" altLang="ja-JP" sz="900" dirty="0"/>
                        <a:t>W1800</a:t>
                      </a:r>
                      <a:r>
                        <a:rPr lang="ja-JP" altLang="en-US" sz="900" dirty="0"/>
                        <a:t>）</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200"/>
                        </a:spcBef>
                      </a:pPr>
                      <a:r>
                        <a:rPr lang="en-US" altLang="ja-JP" sz="900" dirty="0"/>
                        <a:t>¥59,510</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200"/>
                        </a:spcBef>
                      </a:pPr>
                      <a:r>
                        <a:rPr sz="900" dirty="0">
                          <a:latin typeface="メイリオ"/>
                          <a:cs typeface="メイリオ"/>
                        </a:rPr>
                        <a:t>台</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200"/>
                        </a:spcBef>
                      </a:pPr>
                      <a:r>
                        <a:rPr sz="900" dirty="0">
                          <a:latin typeface="メイリオ"/>
                          <a:cs typeface="メイリオ"/>
                        </a:rPr>
                        <a:t>円</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3"/>
                  </a:ext>
                </a:extLst>
              </a:tr>
              <a:tr h="324000">
                <a:tc>
                  <a:txBody>
                    <a:bodyPr/>
                    <a:lstStyle/>
                    <a:p>
                      <a:pPr marL="90170">
                        <a:lnSpc>
                          <a:spcPct val="100000"/>
                        </a:lnSpc>
                        <a:spcBef>
                          <a:spcPts val="204"/>
                        </a:spcBef>
                      </a:pPr>
                      <a:r>
                        <a:rPr lang="en-US" sz="900" spc="-25" dirty="0">
                          <a:latin typeface="メイリオ"/>
                          <a:cs typeface="メイリオ"/>
                        </a:rPr>
                        <a:t>34</a:t>
                      </a:r>
                      <a:endParaRPr sz="900" dirty="0">
                        <a:latin typeface="メイリオ"/>
                        <a:cs typeface="メイリオ"/>
                      </a:endParaRP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204"/>
                        </a:spcBef>
                      </a:pPr>
                      <a:r>
                        <a:rPr lang="ja-JP" altLang="en-US" sz="900" dirty="0"/>
                        <a:t>冷蔵オープンケース（</a:t>
                      </a:r>
                      <a:r>
                        <a:rPr lang="en-US" altLang="ja-JP" sz="900" dirty="0"/>
                        <a:t>W1200</a:t>
                      </a:r>
                      <a:r>
                        <a:rPr lang="ja-JP" altLang="en-US" sz="900" dirty="0"/>
                        <a:t>）</a:t>
                      </a:r>
                      <a:endParaRPr sz="900" dirty="0">
                        <a:latin typeface="メイリオ"/>
                        <a:cs typeface="メイリオ"/>
                      </a:endParaRP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204"/>
                        </a:spcBef>
                      </a:pPr>
                      <a:r>
                        <a:rPr lang="en-US" altLang="ja-JP" sz="900" dirty="0"/>
                        <a:t>¥55,770</a:t>
                      </a:r>
                      <a:endParaRPr sz="900" dirty="0">
                        <a:latin typeface="メイリオ"/>
                        <a:cs typeface="メイリオ"/>
                      </a:endParaRP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204"/>
                        </a:spcBef>
                      </a:pPr>
                      <a:r>
                        <a:rPr sz="900" dirty="0">
                          <a:latin typeface="メイリオ"/>
                          <a:cs typeface="メイリオ"/>
                        </a:rPr>
                        <a:t>台</a:t>
                      </a:r>
                      <a:endParaRPr sz="900">
                        <a:latin typeface="メイリオ"/>
                        <a:cs typeface="メイリオ"/>
                      </a:endParaRP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204"/>
                        </a:spcBef>
                      </a:pPr>
                      <a:r>
                        <a:rPr sz="900" dirty="0">
                          <a:latin typeface="メイリオ"/>
                          <a:cs typeface="メイリオ"/>
                        </a:rPr>
                        <a:t>円</a:t>
                      </a:r>
                    </a:p>
                  </a:txBody>
                  <a:tcPr marL="0" marR="0" marT="26034"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4"/>
                  </a:ext>
                </a:extLst>
              </a:tr>
              <a:tr h="324000">
                <a:tc>
                  <a:txBody>
                    <a:bodyPr/>
                    <a:lstStyle/>
                    <a:p>
                      <a:pPr marL="90170">
                        <a:lnSpc>
                          <a:spcPct val="100000"/>
                        </a:lnSpc>
                        <a:spcBef>
                          <a:spcPts val="185"/>
                        </a:spcBef>
                      </a:pPr>
                      <a:r>
                        <a:rPr lang="en-US" sz="900" spc="-25" dirty="0">
                          <a:latin typeface="メイリオ"/>
                          <a:cs typeface="メイリオ"/>
                        </a:rPr>
                        <a:t>35</a:t>
                      </a:r>
                      <a:endParaRPr sz="900"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85"/>
                        </a:spcBef>
                      </a:pPr>
                      <a:r>
                        <a:rPr lang="ja-JP" altLang="en-US" sz="900" dirty="0"/>
                        <a:t>冷蔵オープンケース（</a:t>
                      </a:r>
                      <a:r>
                        <a:rPr lang="en-US" altLang="ja-JP" sz="900" dirty="0"/>
                        <a:t>W1500</a:t>
                      </a:r>
                      <a:r>
                        <a:rPr lang="ja-JP" altLang="en-US" sz="900" dirty="0"/>
                        <a:t>）</a:t>
                      </a:r>
                      <a:endParaRPr sz="900"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185"/>
                        </a:spcBef>
                      </a:pPr>
                      <a:r>
                        <a:rPr lang="en-US" altLang="ja-JP" sz="900" dirty="0"/>
                        <a:t>¥59,510</a:t>
                      </a:r>
                      <a:endParaRPr sz="900" dirty="0">
                        <a:latin typeface="メイリオ"/>
                        <a:cs typeface="メイリオ"/>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185"/>
                        </a:spcBef>
                      </a:pPr>
                      <a:r>
                        <a:rPr sz="900" dirty="0">
                          <a:latin typeface="メイリオ"/>
                          <a:cs typeface="メイリオ"/>
                        </a:rPr>
                        <a:t>台</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85"/>
                        </a:spcBef>
                      </a:pPr>
                      <a:r>
                        <a:rPr sz="900" dirty="0">
                          <a:latin typeface="メイリオ"/>
                          <a:cs typeface="メイリオ"/>
                        </a:rPr>
                        <a:t>円</a:t>
                      </a: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5"/>
                  </a:ext>
                </a:extLst>
              </a:tr>
              <a:tr h="324000">
                <a:tc>
                  <a:txBody>
                    <a:bodyPr/>
                    <a:lstStyle/>
                    <a:p>
                      <a:pPr marL="90170">
                        <a:lnSpc>
                          <a:spcPct val="100000"/>
                        </a:lnSpc>
                        <a:spcBef>
                          <a:spcPts val="190"/>
                        </a:spcBef>
                      </a:pPr>
                      <a:r>
                        <a:rPr lang="en-US" sz="900" spc="-25" dirty="0">
                          <a:latin typeface="メイリオ"/>
                          <a:cs typeface="メイリオ"/>
                        </a:rPr>
                        <a:t>36</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90"/>
                        </a:spcBef>
                      </a:pPr>
                      <a:r>
                        <a:rPr lang="ja-JP" altLang="en-US" sz="900" dirty="0"/>
                        <a:t>冷蔵オープンケース（</a:t>
                      </a:r>
                      <a:r>
                        <a:rPr lang="en-US" altLang="ja-JP" sz="900" dirty="0"/>
                        <a:t>W1800</a:t>
                      </a:r>
                      <a:r>
                        <a:rPr lang="ja-JP" altLang="en-US" sz="900" dirty="0"/>
                        <a:t>）</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905" algn="ctr">
                        <a:lnSpc>
                          <a:spcPct val="100000"/>
                        </a:lnSpc>
                        <a:spcBef>
                          <a:spcPts val="190"/>
                        </a:spcBef>
                      </a:pPr>
                      <a:r>
                        <a:rPr lang="en-US" altLang="ja-JP" sz="900" dirty="0"/>
                        <a:t>¥63,250</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185" algn="r">
                        <a:lnSpc>
                          <a:spcPct val="100000"/>
                        </a:lnSpc>
                        <a:spcBef>
                          <a:spcPts val="190"/>
                        </a:spcBef>
                      </a:pPr>
                      <a:r>
                        <a:rPr sz="900" dirty="0">
                          <a:latin typeface="メイリオ"/>
                          <a:cs typeface="メイリオ"/>
                        </a:rPr>
                        <a:t>個</a:t>
                      </a:r>
                      <a:endParaRPr sz="90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6"/>
                  </a:ext>
                </a:extLst>
              </a:tr>
              <a:tr h="324000">
                <a:tc>
                  <a:txBody>
                    <a:bodyPr/>
                    <a:lstStyle/>
                    <a:p>
                      <a:pPr marL="90170">
                        <a:lnSpc>
                          <a:spcPct val="100000"/>
                        </a:lnSpc>
                        <a:spcBef>
                          <a:spcPts val="190"/>
                        </a:spcBef>
                      </a:pPr>
                      <a:r>
                        <a:rPr lang="en-US" sz="900" spc="-25" dirty="0">
                          <a:latin typeface="メイリオ"/>
                          <a:cs typeface="メイリオ"/>
                        </a:rPr>
                        <a:t>37</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90"/>
                        </a:spcBef>
                      </a:pPr>
                      <a:r>
                        <a:rPr lang="en-US" altLang="ja-JP" sz="900" dirty="0"/>
                        <a:t>LP</a:t>
                      </a:r>
                      <a:r>
                        <a:rPr lang="ja-JP" altLang="en-US" sz="900" dirty="0"/>
                        <a:t>ガス（</a:t>
                      </a:r>
                      <a:r>
                        <a:rPr lang="en-US" altLang="ja-JP" sz="900" dirty="0"/>
                        <a:t>10kg</a:t>
                      </a:r>
                      <a:r>
                        <a:rPr lang="ja-JP" altLang="en-US" sz="900" dirty="0"/>
                        <a:t>）</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90"/>
                        </a:spcBef>
                      </a:pPr>
                      <a:r>
                        <a:rPr lang="en-US" altLang="ja-JP" sz="900" dirty="0"/>
                        <a:t>¥9,500</a:t>
                      </a:r>
                      <a:endParaRPr sz="900" dirty="0">
                        <a:latin typeface="メイリオ"/>
                        <a:cs typeface="メイリオ"/>
                      </a:endParaRP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190"/>
                        </a:spcBef>
                      </a:pPr>
                      <a:r>
                        <a:rPr sz="900" dirty="0">
                          <a:latin typeface="メイリオ"/>
                          <a:cs typeface="メイリオ"/>
                        </a:rPr>
                        <a:t>台</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7"/>
                  </a:ext>
                </a:extLst>
              </a:tr>
              <a:tr h="324000">
                <a:tc>
                  <a:txBody>
                    <a:bodyPr/>
                    <a:lstStyle/>
                    <a:p>
                      <a:pPr marL="90805">
                        <a:lnSpc>
                          <a:spcPct val="100000"/>
                        </a:lnSpc>
                        <a:spcBef>
                          <a:spcPts val="195"/>
                        </a:spcBef>
                      </a:pPr>
                      <a:r>
                        <a:rPr lang="en-US" sz="900" spc="-25" dirty="0">
                          <a:latin typeface="メイリオ"/>
                          <a:cs typeface="メイリオ"/>
                        </a:rPr>
                        <a:t>38</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0805">
                        <a:lnSpc>
                          <a:spcPct val="100000"/>
                        </a:lnSpc>
                        <a:spcBef>
                          <a:spcPts val="195"/>
                        </a:spcBef>
                      </a:pPr>
                      <a:r>
                        <a:rPr lang="en-US" altLang="ja-JP" sz="900" dirty="0"/>
                        <a:t>LP</a:t>
                      </a:r>
                      <a:r>
                        <a:rPr lang="ja-JP" altLang="en-US" sz="900" dirty="0"/>
                        <a:t>ガス（</a:t>
                      </a:r>
                      <a:r>
                        <a:rPr lang="en-US" altLang="ja-JP" sz="900" dirty="0"/>
                        <a:t>20kg</a:t>
                      </a:r>
                      <a:r>
                        <a:rPr lang="ja-JP" altLang="en-US" sz="900" dirty="0"/>
                        <a:t>）</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540" algn="ctr">
                        <a:lnSpc>
                          <a:spcPct val="100000"/>
                        </a:lnSpc>
                        <a:spcBef>
                          <a:spcPts val="195"/>
                        </a:spcBef>
                      </a:pPr>
                      <a:r>
                        <a:rPr lang="en-US" altLang="ja-JP" sz="900" dirty="0"/>
                        <a:t>¥19,000</a:t>
                      </a:r>
                      <a:endParaRPr sz="900" dirty="0">
                        <a:latin typeface="メイリオ"/>
                        <a:cs typeface="メイリオ"/>
                      </a:endParaRP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3820" algn="r">
                        <a:lnSpc>
                          <a:spcPct val="100000"/>
                        </a:lnSpc>
                        <a:spcBef>
                          <a:spcPts val="195"/>
                        </a:spcBef>
                      </a:pPr>
                      <a:r>
                        <a:rPr sz="900" dirty="0">
                          <a:latin typeface="メイリオ"/>
                          <a:cs typeface="メイリオ"/>
                        </a:rPr>
                        <a:t>個</a:t>
                      </a: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195"/>
                        </a:spcBef>
                      </a:pPr>
                      <a:r>
                        <a:rPr sz="900" dirty="0">
                          <a:latin typeface="メイリオ"/>
                          <a:cs typeface="メイリオ"/>
                        </a:rPr>
                        <a:t>円</a:t>
                      </a:r>
                    </a:p>
                  </a:txBody>
                  <a:tcPr marL="0" marR="0" marT="2476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8"/>
                  </a:ext>
                </a:extLst>
              </a:tr>
              <a:tr h="324000">
                <a:tc>
                  <a:txBody>
                    <a:bodyPr/>
                    <a:lstStyle/>
                    <a:p>
                      <a:pPr marL="90805">
                        <a:lnSpc>
                          <a:spcPct val="100000"/>
                        </a:lnSpc>
                        <a:spcBef>
                          <a:spcPts val="200"/>
                        </a:spcBef>
                      </a:pPr>
                      <a:r>
                        <a:rPr lang="en-US" sz="900" spc="-25" dirty="0">
                          <a:latin typeface="メイリオ"/>
                          <a:cs typeface="メイリオ"/>
                        </a:rPr>
                        <a:t>39</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90805">
                        <a:lnSpc>
                          <a:spcPct val="100000"/>
                        </a:lnSpc>
                        <a:spcBef>
                          <a:spcPts val="200"/>
                        </a:spcBef>
                      </a:pPr>
                      <a:r>
                        <a:rPr lang="ja-JP" altLang="en-US" sz="900" dirty="0"/>
                        <a:t>耐⽕ボード（</a:t>
                      </a:r>
                      <a:r>
                        <a:rPr lang="en-US" altLang="ja-JP" sz="900" dirty="0"/>
                        <a:t>1</a:t>
                      </a:r>
                      <a:r>
                        <a:rPr lang="ja-JP" altLang="en-US" sz="900" dirty="0"/>
                        <a:t>枚）</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2540" algn="ctr">
                        <a:lnSpc>
                          <a:spcPct val="100000"/>
                        </a:lnSpc>
                        <a:spcBef>
                          <a:spcPts val="200"/>
                        </a:spcBef>
                      </a:pPr>
                      <a:r>
                        <a:rPr lang="en-US" altLang="ja-JP" sz="900" dirty="0"/>
                        <a:t>¥5,000</a:t>
                      </a:r>
                      <a:endParaRPr sz="9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2550" algn="r">
                        <a:lnSpc>
                          <a:spcPct val="100000"/>
                        </a:lnSpc>
                        <a:spcBef>
                          <a:spcPts val="200"/>
                        </a:spcBef>
                      </a:pPr>
                      <a:r>
                        <a:rPr sz="900" dirty="0">
                          <a:latin typeface="メイリオ"/>
                          <a:cs typeface="メイリオ"/>
                        </a:rPr>
                        <a:t>枚</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1280" algn="r">
                        <a:lnSpc>
                          <a:spcPct val="100000"/>
                        </a:lnSpc>
                        <a:spcBef>
                          <a:spcPts val="200"/>
                        </a:spcBef>
                      </a:pPr>
                      <a:r>
                        <a:rPr sz="900" dirty="0">
                          <a:latin typeface="メイリオ"/>
                          <a:cs typeface="メイリオ"/>
                        </a:rPr>
                        <a:t>円</a:t>
                      </a:r>
                    </a:p>
                  </a:txBody>
                  <a:tcPr marL="0" marR="0" marT="2540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324000">
                <a:tc>
                  <a:txBody>
                    <a:bodyPr/>
                    <a:lstStyle/>
                    <a:p>
                      <a:pPr marL="90805">
                        <a:lnSpc>
                          <a:spcPct val="100000"/>
                        </a:lnSpc>
                        <a:spcBef>
                          <a:spcPts val="200"/>
                        </a:spcBef>
                      </a:pPr>
                      <a:r>
                        <a:rPr lang="en-US" sz="900" dirty="0">
                          <a:latin typeface="メイリオ"/>
                          <a:cs typeface="メイリオ"/>
                        </a:rPr>
                        <a:t>40</a:t>
                      </a:r>
                      <a:endParaRPr sz="900" dirty="0">
                        <a:latin typeface="メイリオ"/>
                        <a:cs typeface="メイリオ"/>
                      </a:endParaRPr>
                    </a:p>
                  </a:txBody>
                  <a:tcPr marL="0" marR="0" marT="254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90805">
                        <a:lnSpc>
                          <a:spcPct val="100000"/>
                        </a:lnSpc>
                        <a:spcBef>
                          <a:spcPts val="200"/>
                        </a:spcBef>
                      </a:pPr>
                      <a:r>
                        <a:rPr lang="ja-JP" altLang="en-US" sz="900" dirty="0"/>
                        <a:t>テーブル</a:t>
                      </a:r>
                      <a:endParaRPr sz="900" dirty="0">
                        <a:latin typeface="メイリオ"/>
                        <a:cs typeface="メイリオ"/>
                      </a:endParaRPr>
                    </a:p>
                  </a:txBody>
                  <a:tcPr marL="0" marR="0" marT="254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2540" algn="ctr">
                        <a:lnSpc>
                          <a:spcPct val="100000"/>
                        </a:lnSpc>
                        <a:spcBef>
                          <a:spcPts val="200"/>
                        </a:spcBef>
                      </a:pPr>
                      <a:r>
                        <a:rPr lang="en-US" altLang="ja-JP" sz="900" dirty="0"/>
                        <a:t>¥2,500</a:t>
                      </a:r>
                      <a:endParaRPr sz="900" dirty="0">
                        <a:latin typeface="メイリオ"/>
                        <a:cs typeface="メイリオ"/>
                      </a:endParaRPr>
                    </a:p>
                  </a:txBody>
                  <a:tcPr marL="0" marR="0" marT="254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3185" algn="r">
                        <a:lnSpc>
                          <a:spcPct val="100000"/>
                        </a:lnSpc>
                        <a:spcBef>
                          <a:spcPts val="190"/>
                        </a:spcBef>
                      </a:pPr>
                      <a:r>
                        <a:rPr sz="900" dirty="0">
                          <a:latin typeface="メイリオ"/>
                          <a:cs typeface="メイリオ"/>
                        </a:rPr>
                        <a:t>台</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190"/>
                        </a:spcBef>
                      </a:pPr>
                      <a:r>
                        <a:rPr sz="900" dirty="0">
                          <a:latin typeface="メイリオ"/>
                          <a:cs typeface="メイリオ"/>
                        </a:rPr>
                        <a:t>円</a:t>
                      </a:r>
                    </a:p>
                  </a:txBody>
                  <a:tcPr marL="0" marR="0" marT="2413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23"/>
                  </a:ext>
                </a:extLst>
              </a:tr>
              <a:tr h="390548">
                <a:tc gridSpan="3">
                  <a:txBody>
                    <a:bodyPr/>
                    <a:lstStyle/>
                    <a:p>
                      <a:pPr marL="90805">
                        <a:lnSpc>
                          <a:spcPct val="100000"/>
                        </a:lnSpc>
                        <a:spcBef>
                          <a:spcPts val="200"/>
                        </a:spcBef>
                      </a:pPr>
                      <a:r>
                        <a:rPr sz="1100" b="1" dirty="0">
                          <a:solidFill>
                            <a:srgbClr val="FFFFFF"/>
                          </a:solidFill>
                          <a:latin typeface="メイリオ"/>
                          <a:cs typeface="メイリオ"/>
                        </a:rPr>
                        <a:t>⼩計</a:t>
                      </a:r>
                      <a:r>
                        <a:rPr sz="1100" b="1" spc="-10" dirty="0">
                          <a:solidFill>
                            <a:srgbClr val="FFFFFF"/>
                          </a:solidFill>
                          <a:latin typeface="メイリオ"/>
                          <a:cs typeface="メイリオ"/>
                        </a:rPr>
                        <a:t>A（no.</a:t>
                      </a:r>
                      <a:r>
                        <a:rPr lang="en-US" sz="1100" b="1" spc="-10" dirty="0">
                          <a:solidFill>
                            <a:srgbClr val="FFFFFF"/>
                          </a:solidFill>
                          <a:latin typeface="メイリオ"/>
                          <a:cs typeface="メイリオ"/>
                        </a:rPr>
                        <a:t>2</a:t>
                      </a:r>
                      <a:r>
                        <a:rPr sz="1100" b="1" spc="-10" dirty="0">
                          <a:solidFill>
                            <a:srgbClr val="FFFFFF"/>
                          </a:solidFill>
                          <a:latin typeface="メイリオ"/>
                          <a:cs typeface="メイリオ"/>
                        </a:rPr>
                        <a:t>1</a:t>
                      </a:r>
                      <a:r>
                        <a:rPr sz="1100" b="1" dirty="0">
                          <a:solidFill>
                            <a:srgbClr val="FFFFFF"/>
                          </a:solidFill>
                          <a:latin typeface="メイリオ"/>
                          <a:cs typeface="メイリオ"/>
                        </a:rPr>
                        <a:t>〜</a:t>
                      </a:r>
                      <a:r>
                        <a:rPr lang="en-US" sz="1100" b="1" spc="-25" dirty="0">
                          <a:solidFill>
                            <a:srgbClr val="FFFFFF"/>
                          </a:solidFill>
                          <a:latin typeface="メイリオ"/>
                          <a:cs typeface="メイリオ"/>
                        </a:rPr>
                        <a:t>40</a:t>
                      </a:r>
                      <a:r>
                        <a:rPr sz="1100" b="1" spc="-25" dirty="0">
                          <a:solidFill>
                            <a:srgbClr val="FFFFFF"/>
                          </a:solidFill>
                          <a:latin typeface="メイリオ"/>
                          <a:cs typeface="メイリオ"/>
                        </a:rPr>
                        <a:t>）</a:t>
                      </a:r>
                      <a:endParaRPr sz="1100" dirty="0">
                        <a:latin typeface="メイリオ"/>
                        <a:cs typeface="メイリオ"/>
                      </a:endParaRPr>
                    </a:p>
                  </a:txBody>
                  <a:tcPr marL="0" marR="0" marT="25400" marB="0">
                    <a:lnL w="12700">
                      <a:solidFill>
                        <a:srgbClr val="000000"/>
                      </a:solidFill>
                      <a:prstDash val="solid"/>
                    </a:lnL>
                    <a:lnT w="12700">
                      <a:solidFill>
                        <a:srgbClr val="000000"/>
                      </a:solidFill>
                      <a:prstDash val="solid"/>
                    </a:lnT>
                    <a:lnB w="12700">
                      <a:solidFill>
                        <a:srgbClr val="000000"/>
                      </a:solidFill>
                      <a:prstDash val="solid"/>
                    </a:lnB>
                    <a:solidFill>
                      <a:srgbClr val="000000"/>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000">
                        <a:latin typeface="Times New Roman"/>
                        <a:cs typeface="Times New Roman"/>
                      </a:endParaRPr>
                    </a:p>
                  </a:txBody>
                  <a:tcPr marL="0" marR="0" marT="0" marB="0">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0645" algn="r">
                        <a:lnSpc>
                          <a:spcPct val="100000"/>
                        </a:lnSpc>
                        <a:spcBef>
                          <a:spcPts val="200"/>
                        </a:spcBef>
                      </a:pPr>
                      <a:r>
                        <a:rPr sz="1100" dirty="0">
                          <a:latin typeface="メイリオ"/>
                          <a:cs typeface="メイリオ"/>
                        </a:rPr>
                        <a:t>円</a:t>
                      </a:r>
                    </a:p>
                  </a:txBody>
                  <a:tcPr marL="0" marR="0" marT="25400" marB="0">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20"/>
                  </a:ext>
                </a:extLst>
              </a:tr>
            </a:tbl>
          </a:graphicData>
        </a:graphic>
      </p:graphicFrame>
      <p:sp>
        <p:nvSpPr>
          <p:cNvPr id="4" name="object 4"/>
          <p:cNvSpPr txBox="1"/>
          <p:nvPr/>
        </p:nvSpPr>
        <p:spPr>
          <a:xfrm>
            <a:off x="3498215" y="49755"/>
            <a:ext cx="716280" cy="294640"/>
          </a:xfrm>
          <a:prstGeom prst="rect">
            <a:avLst/>
          </a:prstGeom>
        </p:spPr>
        <p:txBody>
          <a:bodyPr vert="horz" wrap="square" lIns="0" tIns="14605" rIns="0" bIns="0" rtlCol="0">
            <a:spAutoFit/>
          </a:bodyPr>
          <a:lstStyle/>
          <a:p>
            <a:pPr marL="12700">
              <a:lnSpc>
                <a:spcPct val="100000"/>
              </a:lnSpc>
              <a:spcBef>
                <a:spcPts val="115"/>
              </a:spcBef>
            </a:pPr>
            <a:r>
              <a:rPr sz="1750" b="1" spc="-20" dirty="0">
                <a:latin typeface="ＭＳ Ｐゴシック"/>
                <a:cs typeface="ＭＳ Ｐゴシック"/>
              </a:rPr>
              <a:t>記入日</a:t>
            </a:r>
            <a:endParaRPr sz="1750">
              <a:latin typeface="ＭＳ Ｐゴシック"/>
              <a:cs typeface="ＭＳ Ｐゴシック"/>
            </a:endParaRPr>
          </a:p>
        </p:txBody>
      </p:sp>
      <p:sp>
        <p:nvSpPr>
          <p:cNvPr id="5" name="object 5"/>
          <p:cNvSpPr txBox="1"/>
          <p:nvPr/>
        </p:nvSpPr>
        <p:spPr>
          <a:xfrm>
            <a:off x="51032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年</a:t>
            </a:r>
            <a:endParaRPr sz="1750">
              <a:latin typeface="ＭＳ Ｐゴシック"/>
              <a:cs typeface="ＭＳ Ｐゴシック"/>
            </a:endParaRPr>
          </a:p>
        </p:txBody>
      </p:sp>
      <p:sp>
        <p:nvSpPr>
          <p:cNvPr id="6" name="object 6"/>
          <p:cNvSpPr txBox="1"/>
          <p:nvPr/>
        </p:nvSpPr>
        <p:spPr>
          <a:xfrm>
            <a:off x="57906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月</a:t>
            </a:r>
            <a:endParaRPr sz="1750">
              <a:latin typeface="ＭＳ Ｐゴシック"/>
              <a:cs typeface="ＭＳ Ｐゴシック"/>
            </a:endParaRPr>
          </a:p>
        </p:txBody>
      </p:sp>
      <p:sp>
        <p:nvSpPr>
          <p:cNvPr id="7" name="object 7"/>
          <p:cNvSpPr txBox="1"/>
          <p:nvPr/>
        </p:nvSpPr>
        <p:spPr>
          <a:xfrm>
            <a:off x="64780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日</a:t>
            </a:r>
            <a:endParaRPr sz="1750">
              <a:latin typeface="ＭＳ Ｐゴシック"/>
              <a:cs typeface="ＭＳ Ｐゴシック"/>
            </a:endParaRPr>
          </a:p>
        </p:txBody>
      </p:sp>
      <p:graphicFrame>
        <p:nvGraphicFramePr>
          <p:cNvPr id="8" name="object 8"/>
          <p:cNvGraphicFramePr>
            <a:graphicFrameLocks noGrp="1"/>
          </p:cNvGraphicFramePr>
          <p:nvPr>
            <p:extLst>
              <p:ext uri="{D42A27DB-BD31-4B8C-83A1-F6EECF244321}">
                <p14:modId xmlns:p14="http://schemas.microsoft.com/office/powerpoint/2010/main" val="3362557646"/>
              </p:ext>
            </p:extLst>
          </p:nvPr>
        </p:nvGraphicFramePr>
        <p:xfrm>
          <a:off x="279403" y="412753"/>
          <a:ext cx="6353809" cy="1781175"/>
        </p:xfrm>
        <a:graphic>
          <a:graphicData uri="http://schemas.openxmlformats.org/drawingml/2006/table">
            <a:tbl>
              <a:tblPr firstRow="1" bandRow="1">
                <a:tableStyleId>{2D5ABB26-0587-4C30-8999-92F81FD0307C}</a:tableStyleId>
              </a:tblPr>
              <a:tblGrid>
                <a:gridCol w="3141345">
                  <a:extLst>
                    <a:ext uri="{9D8B030D-6E8A-4147-A177-3AD203B41FA5}">
                      <a16:colId xmlns:a16="http://schemas.microsoft.com/office/drawing/2014/main" val="20000"/>
                    </a:ext>
                  </a:extLst>
                </a:gridCol>
                <a:gridCol w="3212464">
                  <a:extLst>
                    <a:ext uri="{9D8B030D-6E8A-4147-A177-3AD203B41FA5}">
                      <a16:colId xmlns:a16="http://schemas.microsoft.com/office/drawing/2014/main" val="20001"/>
                    </a:ext>
                  </a:extLst>
                </a:gridCol>
              </a:tblGrid>
              <a:tr h="381000">
                <a:tc gridSpan="2">
                  <a:txBody>
                    <a:bodyPr/>
                    <a:lstStyle/>
                    <a:p>
                      <a:pPr marL="75565" algn="ctr">
                        <a:lnSpc>
                          <a:spcPct val="100000"/>
                        </a:lnSpc>
                        <a:spcBef>
                          <a:spcPts val="259"/>
                        </a:spcBef>
                      </a:pPr>
                      <a:r>
                        <a:rPr sz="1600" dirty="0">
                          <a:solidFill>
                            <a:srgbClr val="FFFFFF"/>
                          </a:solidFill>
                          <a:latin typeface="Calibri"/>
                          <a:cs typeface="Calibri"/>
                        </a:rPr>
                        <a:t>No.5-</a:t>
                      </a:r>
                      <a:r>
                        <a:rPr lang="en-US" sz="1600" dirty="0">
                          <a:solidFill>
                            <a:srgbClr val="FFFFFF"/>
                          </a:solidFill>
                          <a:latin typeface="Calibri"/>
                          <a:cs typeface="Calibri"/>
                        </a:rPr>
                        <a:t>2</a:t>
                      </a:r>
                      <a:r>
                        <a:rPr sz="1600" spc="5" dirty="0">
                          <a:solidFill>
                            <a:srgbClr val="FFFFFF"/>
                          </a:solidFill>
                          <a:latin typeface="Calibri"/>
                          <a:cs typeface="Calibri"/>
                        </a:rPr>
                        <a:t> </a:t>
                      </a:r>
                      <a:r>
                        <a:rPr sz="1600" spc="-5" dirty="0">
                          <a:solidFill>
                            <a:srgbClr val="FFFFFF"/>
                          </a:solidFill>
                          <a:latin typeface="HGP創英角ｺﾞｼｯｸUB"/>
                          <a:cs typeface="HGP創英角ｺﾞｼｯｸUB"/>
                        </a:rPr>
                        <a:t>■</a:t>
                      </a:r>
                      <a:r>
                        <a:rPr sz="1600" spc="-5" dirty="0" err="1">
                          <a:solidFill>
                            <a:srgbClr val="FFFFFF"/>
                          </a:solidFill>
                          <a:latin typeface="HGP創英角ｺﾞｼｯｸUB"/>
                          <a:cs typeface="HGP創英角ｺﾞｼｯｸUB"/>
                        </a:rPr>
                        <a:t>オプションレンタル備品申込書</a:t>
                      </a:r>
                      <a:r>
                        <a:rPr lang="en-US" sz="1600" spc="-5" dirty="0">
                          <a:solidFill>
                            <a:srgbClr val="FFFFFF"/>
                          </a:solidFill>
                          <a:latin typeface="HGP創英角ｺﾞｼｯｸUB"/>
                          <a:cs typeface="HGP創英角ｺﾞｼｯｸUB"/>
                        </a:rPr>
                        <a:t> 2026</a:t>
                      </a:r>
                      <a:r>
                        <a:rPr sz="1600" spc="-5" dirty="0">
                          <a:solidFill>
                            <a:srgbClr val="FFFFFF"/>
                          </a:solidFill>
                          <a:latin typeface="HGP創英角ｺﾞｼｯｸUB"/>
                          <a:cs typeface="HGP創英角ｺﾞｼｯｸUB"/>
                        </a:rPr>
                        <a:t>■</a:t>
                      </a:r>
                      <a:endParaRPr sz="1600" dirty="0">
                        <a:latin typeface="HGP創英角ｺﾞｼｯｸUB"/>
                        <a:cs typeface="HGP創英角ｺﾞｼｯｸUB"/>
                      </a:endParaRPr>
                    </a:p>
                  </a:txBody>
                  <a:tcPr marL="0" marR="0" marT="33019" marB="0">
                    <a:lnB w="12700">
                      <a:solidFill>
                        <a:srgbClr val="000000"/>
                      </a:solidFill>
                      <a:prstDash val="solid"/>
                    </a:lnB>
                    <a:solidFill>
                      <a:srgbClr val="000000"/>
                    </a:solidFill>
                  </a:tcPr>
                </a:tc>
                <a:tc hMerge="1">
                  <a:txBody>
                    <a:bodyPr/>
                    <a:lstStyle/>
                    <a:p>
                      <a:endParaRPr/>
                    </a:p>
                  </a:txBody>
                  <a:tcPr marL="0" marR="0" marT="0" marB="0"/>
                </a:tc>
                <a:extLst>
                  <a:ext uri="{0D108BD9-81ED-4DB2-BD59-A6C34878D82A}">
                    <a16:rowId xmlns:a16="http://schemas.microsoft.com/office/drawing/2014/main" val="10000"/>
                  </a:ext>
                </a:extLst>
              </a:tr>
              <a:tr h="838835">
                <a:tc rowSpan="2">
                  <a:txBody>
                    <a:bodyPr/>
                    <a:lstStyle/>
                    <a:p>
                      <a:pPr>
                        <a:lnSpc>
                          <a:spcPct val="100000"/>
                        </a:lnSpc>
                        <a:spcBef>
                          <a:spcPts val="10"/>
                        </a:spcBef>
                      </a:pPr>
                      <a:endParaRPr sz="1500" dirty="0">
                        <a:latin typeface="Times New Roman"/>
                        <a:cs typeface="Times New Roman"/>
                      </a:endParaRPr>
                    </a:p>
                    <a:p>
                      <a:pPr marL="67945">
                        <a:lnSpc>
                          <a:spcPct val="100000"/>
                        </a:lnSpc>
                      </a:pPr>
                      <a:r>
                        <a:rPr sz="1350" b="1" spc="-15" dirty="0">
                          <a:latin typeface="ＭＳ Ｐゴシック"/>
                          <a:cs typeface="ＭＳ Ｐゴシック"/>
                        </a:rPr>
                        <a:t>提出先：</a:t>
                      </a:r>
                      <a:endParaRPr sz="1350" dirty="0">
                        <a:latin typeface="ＭＳ Ｐゴシック"/>
                        <a:cs typeface="ＭＳ Ｐゴシック"/>
                      </a:endParaRPr>
                    </a:p>
                    <a:p>
                      <a:pPr marL="308610">
                        <a:lnSpc>
                          <a:spcPct val="100000"/>
                        </a:lnSpc>
                        <a:spcBef>
                          <a:spcPts val="80"/>
                        </a:spcBef>
                      </a:pPr>
                      <a:r>
                        <a:rPr sz="1350" b="1" spc="-5" dirty="0">
                          <a:latin typeface="ＭＳ Ｐゴシック"/>
                          <a:cs typeface="ＭＳ Ｐゴシック"/>
                        </a:rPr>
                        <a:t>ラオスフェスティバル</a:t>
                      </a:r>
                      <a:r>
                        <a:rPr lang="en-US" sz="1350" b="1" spc="-5" dirty="0">
                          <a:latin typeface="ＭＳ Ｐゴシック"/>
                          <a:cs typeface="ＭＳ Ｐゴシック"/>
                        </a:rPr>
                        <a:t>2026</a:t>
                      </a:r>
                      <a:r>
                        <a:rPr sz="1350" b="1" spc="-5" dirty="0">
                          <a:latin typeface="ＭＳ Ｐゴシック"/>
                          <a:cs typeface="ＭＳ Ｐゴシック"/>
                        </a:rPr>
                        <a:t>事務局</a:t>
                      </a:r>
                      <a:endParaRPr sz="1350" dirty="0">
                        <a:latin typeface="ＭＳ Ｐゴシック"/>
                        <a:cs typeface="ＭＳ Ｐゴシック"/>
                      </a:endParaRPr>
                    </a:p>
                    <a:p>
                      <a:pPr>
                        <a:lnSpc>
                          <a:spcPct val="100000"/>
                        </a:lnSpc>
                        <a:spcBef>
                          <a:spcPts val="5"/>
                        </a:spcBef>
                      </a:pPr>
                      <a:endParaRPr sz="1550" dirty="0">
                        <a:latin typeface="Times New Roman"/>
                        <a:cs typeface="Times New Roman"/>
                      </a:endParaRPr>
                    </a:p>
                    <a:p>
                      <a:pPr marL="67945">
                        <a:lnSpc>
                          <a:spcPct val="100000"/>
                        </a:lnSpc>
                        <a:tabLst>
                          <a:tab pos="421640" algn="l"/>
                        </a:tabLst>
                      </a:pPr>
                      <a:r>
                        <a:rPr sz="1150" b="1" spc="-50" dirty="0">
                          <a:latin typeface="ＭＳ Ｐゴシック"/>
                          <a:cs typeface="ＭＳ Ｐゴシック"/>
                        </a:rPr>
                        <a:t>電</a:t>
                      </a:r>
                      <a:r>
                        <a:rPr sz="1150" b="1" dirty="0">
                          <a:latin typeface="ＭＳ Ｐゴシック"/>
                          <a:cs typeface="ＭＳ Ｐゴシック"/>
                        </a:rPr>
                        <a:t>	話：</a:t>
                      </a:r>
                      <a:r>
                        <a:rPr sz="1150" b="1" spc="114" dirty="0">
                          <a:latin typeface="ＭＳ Ｐゴシック"/>
                          <a:cs typeface="ＭＳ Ｐゴシック"/>
                        </a:rPr>
                        <a:t>  </a:t>
                      </a:r>
                      <a:r>
                        <a:rPr sz="1150" b="1" dirty="0">
                          <a:latin typeface="ＭＳ Ｐゴシック"/>
                          <a:cs typeface="ＭＳ Ｐゴシック"/>
                        </a:rPr>
                        <a:t>03-6276-</a:t>
                      </a:r>
                      <a:r>
                        <a:rPr sz="1150" b="1" spc="-20" dirty="0">
                          <a:latin typeface="ＭＳ Ｐゴシック"/>
                          <a:cs typeface="ＭＳ Ｐゴシック"/>
                        </a:rPr>
                        <a:t>3090</a:t>
                      </a:r>
                      <a:endParaRPr sz="1150" dirty="0">
                        <a:latin typeface="ＭＳ Ｐゴシック"/>
                        <a:cs typeface="ＭＳ Ｐゴシック"/>
                      </a:endParaRPr>
                    </a:p>
                    <a:p>
                      <a:pPr marL="113664">
                        <a:lnSpc>
                          <a:spcPct val="100000"/>
                        </a:lnSpc>
                        <a:spcBef>
                          <a:spcPts val="15"/>
                        </a:spcBef>
                      </a:pPr>
                      <a:r>
                        <a:rPr sz="1150" b="1" dirty="0">
                          <a:latin typeface="ＭＳ Ｐゴシック"/>
                          <a:cs typeface="ＭＳ Ｐゴシック"/>
                        </a:rPr>
                        <a:t>E-mail：</a:t>
                      </a:r>
                      <a:r>
                        <a:rPr sz="1150" b="1" spc="185" dirty="0">
                          <a:latin typeface="ＭＳ Ｐゴシック"/>
                          <a:cs typeface="ＭＳ Ｐゴシック"/>
                        </a:rPr>
                        <a:t>  </a:t>
                      </a:r>
                      <a:r>
                        <a:rPr sz="1150" b="1" dirty="0">
                          <a:latin typeface="Calibri"/>
                          <a:cs typeface="Calibri"/>
                          <a:hlinkClick r:id="rId2"/>
                        </a:rPr>
                        <a:t>shutten@laos-</a:t>
                      </a:r>
                      <a:r>
                        <a:rPr sz="1150" b="1" spc="-10" dirty="0">
                          <a:latin typeface="Calibri"/>
                          <a:cs typeface="Calibri"/>
                          <a:hlinkClick r:id="rId2"/>
                        </a:rPr>
                        <a:t>festival.</a:t>
                      </a:r>
                      <a:r>
                        <a:rPr sz="1150" b="1" spc="-10" dirty="0">
                          <a:latin typeface="ＭＳ Ｐゴシック"/>
                          <a:cs typeface="ＭＳ Ｐゴシック"/>
                          <a:hlinkClick r:id="rId2"/>
                        </a:rPr>
                        <a:t>ｊｐ</a:t>
                      </a:r>
                      <a:endParaRPr sz="1150" dirty="0">
                        <a:latin typeface="ＭＳ Ｐゴシック"/>
                        <a:cs typeface="ＭＳ Ｐゴシック"/>
                      </a:endParaRPr>
                    </a:p>
                  </a:txBody>
                  <a:tcPr marL="0" marR="0" marT="12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03225">
                        <a:lnSpc>
                          <a:spcPct val="100000"/>
                        </a:lnSpc>
                        <a:spcBef>
                          <a:spcPts val="1950"/>
                        </a:spcBef>
                      </a:pPr>
                      <a:r>
                        <a:rPr sz="2400" dirty="0">
                          <a:solidFill>
                            <a:srgbClr val="FFFFFF"/>
                          </a:solidFill>
                          <a:latin typeface="ＭＳ Ｐゴシック"/>
                          <a:cs typeface="ＭＳ Ｐゴシック"/>
                        </a:rPr>
                        <a:t>FAX:03-3370-</a:t>
                      </a:r>
                      <a:r>
                        <a:rPr sz="2400" spc="-20" dirty="0">
                          <a:solidFill>
                            <a:srgbClr val="FFFFFF"/>
                          </a:solidFill>
                          <a:latin typeface="ＭＳ Ｐゴシック"/>
                          <a:cs typeface="ＭＳ Ｐゴシック"/>
                        </a:rPr>
                        <a:t>5198</a:t>
                      </a:r>
                      <a:endParaRPr sz="2400">
                        <a:latin typeface="ＭＳ Ｐゴシック"/>
                        <a:cs typeface="ＭＳ Ｐゴシック"/>
                      </a:endParaRPr>
                    </a:p>
                  </a:txBody>
                  <a:tcPr marL="0" marR="0" marT="247650" marB="0">
                    <a:lnL w="12700">
                      <a:solidFill>
                        <a:srgbClr val="000000"/>
                      </a:solidFill>
                      <a:prstDash val="solid"/>
                    </a:lnL>
                    <a:lnR w="12700">
                      <a:solidFill>
                        <a:srgbClr val="000000"/>
                      </a:solidFill>
                      <a:prstDash val="solid"/>
                    </a:lnR>
                    <a:lnT w="12700">
                      <a:solidFill>
                        <a:srgbClr val="000000"/>
                      </a:solidFill>
                      <a:prstDash val="solid"/>
                    </a:lnT>
                    <a:solidFill>
                      <a:srgbClr val="000000"/>
                    </a:solidFill>
                  </a:tcPr>
                </a:tc>
                <a:extLst>
                  <a:ext uri="{0D108BD9-81ED-4DB2-BD59-A6C34878D82A}">
                    <a16:rowId xmlns:a16="http://schemas.microsoft.com/office/drawing/2014/main" val="10001"/>
                  </a:ext>
                </a:extLst>
              </a:tr>
              <a:tr h="561340">
                <a:tc vMerge="1">
                  <a:txBody>
                    <a:bodyPr/>
                    <a:lstStyle/>
                    <a:p>
                      <a:endParaRPr/>
                    </a:p>
                  </a:txBody>
                  <a:tcPr marL="0" marR="0" marT="12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25"/>
                        </a:spcBef>
                      </a:pPr>
                      <a:endParaRPr sz="1450" dirty="0">
                        <a:latin typeface="Times New Roman"/>
                        <a:cs typeface="Times New Roman"/>
                      </a:endParaRPr>
                    </a:p>
                    <a:p>
                      <a:pPr marL="67310">
                        <a:lnSpc>
                          <a:spcPct val="100000"/>
                        </a:lnSpc>
                      </a:pPr>
                      <a:r>
                        <a:rPr sz="1550" b="1" spc="204" dirty="0" err="1">
                          <a:latin typeface="ＭＳ Ｐゴシック"/>
                          <a:cs typeface="ＭＳ Ｐゴシック"/>
                        </a:rPr>
                        <a:t>提出期限</a:t>
                      </a:r>
                      <a:r>
                        <a:rPr sz="1550" b="1" spc="204" dirty="0">
                          <a:latin typeface="ＭＳ Ｐゴシック"/>
                          <a:cs typeface="ＭＳ Ｐゴシック"/>
                        </a:rPr>
                        <a:t>： </a:t>
                      </a:r>
                      <a:r>
                        <a:rPr lang="en-US" altLang="ja-JP" sz="1600" b="1" spc="160" dirty="0">
                          <a:latin typeface="HGP創英角ｺﾞｼｯｸUB" panose="020B0900000000000000" pitchFamily="50" charset="-128"/>
                          <a:ea typeface="HGP創英角ｺﾞｼｯｸUB" panose="020B0900000000000000" pitchFamily="50" charset="-128"/>
                          <a:cs typeface="ＭＳ Ｐゴシック"/>
                        </a:rPr>
                        <a:t>4</a:t>
                      </a:r>
                      <a:r>
                        <a:rPr lang="ja-JP" altLang="en-US" sz="1600" spc="160" dirty="0">
                          <a:latin typeface="HGP創英角ｺﾞｼｯｸUB" panose="020B0900000000000000" pitchFamily="50" charset="-128"/>
                          <a:ea typeface="HGP創英角ｺﾞｼｯｸUB" panose="020B0900000000000000" pitchFamily="50" charset="-128"/>
                          <a:cs typeface="ＭＳ ゴシック"/>
                        </a:rPr>
                        <a:t>月３０</a:t>
                      </a:r>
                      <a:r>
                        <a:rPr lang="ja-JP" altLang="en-US" sz="1600" spc="240" dirty="0">
                          <a:latin typeface="HGP創英角ｺﾞｼｯｸUB" panose="020B0900000000000000" pitchFamily="50" charset="-128"/>
                          <a:ea typeface="HGP創英角ｺﾞｼｯｸUB" panose="020B0900000000000000" pitchFamily="50" charset="-128"/>
                          <a:cs typeface="ＭＳ Ｐ明朝"/>
                        </a:rPr>
                        <a:t>日</a:t>
                      </a:r>
                      <a:r>
                        <a:rPr lang="en-US" altLang="ja-JP" sz="1600" spc="240" dirty="0">
                          <a:latin typeface="HGP創英角ｺﾞｼｯｸUB" panose="020B0900000000000000" pitchFamily="50" charset="-128"/>
                          <a:ea typeface="HGP創英角ｺﾞｼｯｸUB" panose="020B0900000000000000" pitchFamily="50" charset="-128"/>
                          <a:cs typeface="ＭＳ Ｐ明朝"/>
                        </a:rPr>
                        <a:t>(</a:t>
                      </a:r>
                      <a:r>
                        <a:rPr lang="ja-JP" altLang="en-US" sz="1600" spc="160" dirty="0">
                          <a:latin typeface="HGP創英角ｺﾞｼｯｸUB" panose="020B0900000000000000" pitchFamily="50" charset="-128"/>
                          <a:ea typeface="HGP創英角ｺﾞｼｯｸUB" panose="020B0900000000000000" pitchFamily="50" charset="-128"/>
                          <a:cs typeface="ＭＳ Ｐ明朝"/>
                        </a:rPr>
                        <a:t>木</a:t>
                      </a:r>
                      <a:r>
                        <a:rPr lang="en-US" altLang="ja-JP" sz="1600" spc="310" dirty="0">
                          <a:latin typeface="HGP創英角ｺﾞｼｯｸUB" panose="020B0900000000000000" pitchFamily="50" charset="-128"/>
                          <a:ea typeface="HGP創英角ｺﾞｼｯｸUB" panose="020B0900000000000000" pitchFamily="50" charset="-128"/>
                          <a:cs typeface="ＭＳ Ｐ明朝"/>
                        </a:rPr>
                        <a:t>)</a:t>
                      </a:r>
                      <a:r>
                        <a:rPr sz="1550" b="1" spc="10" dirty="0" err="1">
                          <a:latin typeface="ＭＳ Ｐゴシック"/>
                          <a:cs typeface="ＭＳ Ｐゴシック"/>
                        </a:rPr>
                        <a:t>必着</a:t>
                      </a:r>
                      <a:endParaRPr sz="1550" dirty="0">
                        <a:latin typeface="ＭＳ Ｐゴシック"/>
                        <a:cs typeface="ＭＳ Ｐゴシック"/>
                      </a:endParaRPr>
                    </a:p>
                  </a:txBody>
                  <a:tcPr marL="0" marR="0" marT="3175"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55890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874977314"/>
              </p:ext>
            </p:extLst>
          </p:nvPr>
        </p:nvGraphicFramePr>
        <p:xfrm>
          <a:off x="385766" y="2679700"/>
          <a:ext cx="6141082" cy="4428000"/>
        </p:xfrm>
        <a:graphic>
          <a:graphicData uri="http://schemas.openxmlformats.org/drawingml/2006/table">
            <a:tbl>
              <a:tblPr firstRow="1" bandRow="1">
                <a:tableStyleId>{2D5ABB26-0587-4C30-8999-92F81FD0307C}</a:tableStyleId>
              </a:tblPr>
              <a:tblGrid>
                <a:gridCol w="571500">
                  <a:extLst>
                    <a:ext uri="{9D8B030D-6E8A-4147-A177-3AD203B41FA5}">
                      <a16:colId xmlns:a16="http://schemas.microsoft.com/office/drawing/2014/main" val="20000"/>
                    </a:ext>
                  </a:extLst>
                </a:gridCol>
                <a:gridCol w="2499360">
                  <a:extLst>
                    <a:ext uri="{9D8B030D-6E8A-4147-A177-3AD203B41FA5}">
                      <a16:colId xmlns:a16="http://schemas.microsoft.com/office/drawing/2014/main" val="20001"/>
                    </a:ext>
                  </a:extLst>
                </a:gridCol>
                <a:gridCol w="928369">
                  <a:extLst>
                    <a:ext uri="{9D8B030D-6E8A-4147-A177-3AD203B41FA5}">
                      <a16:colId xmlns:a16="http://schemas.microsoft.com/office/drawing/2014/main" val="20002"/>
                    </a:ext>
                  </a:extLst>
                </a:gridCol>
                <a:gridCol w="913764">
                  <a:extLst>
                    <a:ext uri="{9D8B030D-6E8A-4147-A177-3AD203B41FA5}">
                      <a16:colId xmlns:a16="http://schemas.microsoft.com/office/drawing/2014/main" val="20003"/>
                    </a:ext>
                  </a:extLst>
                </a:gridCol>
                <a:gridCol w="1228089">
                  <a:extLst>
                    <a:ext uri="{9D8B030D-6E8A-4147-A177-3AD203B41FA5}">
                      <a16:colId xmlns:a16="http://schemas.microsoft.com/office/drawing/2014/main" val="20004"/>
                    </a:ext>
                  </a:extLst>
                </a:gridCol>
              </a:tblGrid>
              <a:tr h="343678">
                <a:tc>
                  <a:txBody>
                    <a:bodyPr/>
                    <a:lstStyle/>
                    <a:p>
                      <a:pPr marL="91440">
                        <a:lnSpc>
                          <a:spcPct val="100000"/>
                        </a:lnSpc>
                        <a:spcBef>
                          <a:spcPts val="370"/>
                        </a:spcBef>
                      </a:pPr>
                      <a:r>
                        <a:rPr sz="950" b="1" spc="-25" dirty="0">
                          <a:solidFill>
                            <a:srgbClr val="FFFFFF"/>
                          </a:solidFill>
                          <a:latin typeface="ＭＳ ゴシック"/>
                          <a:cs typeface="ＭＳ ゴシック"/>
                        </a:rPr>
                        <a:t>番号</a:t>
                      </a:r>
                      <a:endParaRPr sz="950" dirty="0">
                        <a:latin typeface="ＭＳ ゴシック"/>
                        <a:cs typeface="ＭＳ ゴシック"/>
                      </a:endParaRPr>
                    </a:p>
                  </a:txBody>
                  <a:tcPr marL="0" marR="0" marT="46990" marB="0">
                    <a:lnL w="12700">
                      <a:solidFill>
                        <a:srgbClr val="000000"/>
                      </a:solidFill>
                      <a:prstDash val="solid"/>
                    </a:lnL>
                    <a:lnR w="12700">
                      <a:solidFill>
                        <a:srgbClr val="000000"/>
                      </a:solidFill>
                      <a:prstDash val="solid"/>
                    </a:lnR>
                    <a:solidFill>
                      <a:srgbClr val="000000"/>
                    </a:solidFill>
                  </a:tcPr>
                </a:tc>
                <a:tc>
                  <a:txBody>
                    <a:bodyPr/>
                    <a:lstStyle/>
                    <a:p>
                      <a:pPr marL="1905" algn="ctr">
                        <a:lnSpc>
                          <a:spcPct val="100000"/>
                        </a:lnSpc>
                        <a:spcBef>
                          <a:spcPts val="370"/>
                        </a:spcBef>
                      </a:pPr>
                      <a:r>
                        <a:rPr sz="950" b="1" spc="-10" dirty="0">
                          <a:solidFill>
                            <a:srgbClr val="FFFFFF"/>
                          </a:solidFill>
                          <a:latin typeface="ＭＳ ゴシック"/>
                          <a:cs typeface="ＭＳ ゴシック"/>
                        </a:rPr>
                        <a:t>レンタル商品</a:t>
                      </a:r>
                      <a:endParaRPr sz="950">
                        <a:latin typeface="ＭＳ ゴシック"/>
                        <a:cs typeface="ＭＳ ゴシック"/>
                      </a:endParaRPr>
                    </a:p>
                  </a:txBody>
                  <a:tcPr marL="0" marR="0" marT="46990" marB="0">
                    <a:lnL w="12700">
                      <a:solidFill>
                        <a:srgbClr val="000000"/>
                      </a:solidFill>
                      <a:prstDash val="solid"/>
                    </a:lnL>
                    <a:lnR w="12700">
                      <a:solidFill>
                        <a:srgbClr val="000000"/>
                      </a:solidFill>
                      <a:prstDash val="solid"/>
                    </a:lnR>
                    <a:solidFill>
                      <a:srgbClr val="000000"/>
                    </a:solidFill>
                  </a:tcPr>
                </a:tc>
                <a:tc>
                  <a:txBody>
                    <a:bodyPr/>
                    <a:lstStyle/>
                    <a:p>
                      <a:pPr marL="3175" algn="ctr">
                        <a:lnSpc>
                          <a:spcPct val="100000"/>
                        </a:lnSpc>
                        <a:spcBef>
                          <a:spcPts val="375"/>
                        </a:spcBef>
                      </a:pPr>
                      <a:r>
                        <a:rPr sz="850" b="1" dirty="0">
                          <a:solidFill>
                            <a:srgbClr val="FFFFFF"/>
                          </a:solidFill>
                          <a:latin typeface="ＭＳ ゴシック"/>
                          <a:cs typeface="ＭＳ ゴシック"/>
                        </a:rPr>
                        <a:t>単価（税込</a:t>
                      </a:r>
                      <a:r>
                        <a:rPr sz="850" b="1" spc="-50" dirty="0">
                          <a:solidFill>
                            <a:srgbClr val="FFFFFF"/>
                          </a:solidFill>
                          <a:latin typeface="ＭＳ ゴシック"/>
                          <a:cs typeface="ＭＳ ゴシック"/>
                        </a:rPr>
                        <a:t>）</a:t>
                      </a:r>
                      <a:endParaRPr sz="850">
                        <a:latin typeface="ＭＳ ゴシック"/>
                        <a:cs typeface="ＭＳ ゴシック"/>
                      </a:endParaRPr>
                    </a:p>
                  </a:txBody>
                  <a:tcPr marL="0" marR="0" marT="47625" marB="0">
                    <a:lnL w="12700">
                      <a:solidFill>
                        <a:srgbClr val="000000"/>
                      </a:solidFill>
                      <a:prstDash val="solid"/>
                    </a:lnL>
                    <a:lnR w="12700">
                      <a:solidFill>
                        <a:srgbClr val="000000"/>
                      </a:solidFill>
                      <a:prstDash val="solid"/>
                    </a:lnR>
                    <a:solidFill>
                      <a:srgbClr val="000000"/>
                    </a:solidFill>
                  </a:tcPr>
                </a:tc>
                <a:tc>
                  <a:txBody>
                    <a:bodyPr/>
                    <a:lstStyle/>
                    <a:p>
                      <a:pPr marL="4445" algn="ctr">
                        <a:lnSpc>
                          <a:spcPct val="100000"/>
                        </a:lnSpc>
                        <a:spcBef>
                          <a:spcPts val="370"/>
                        </a:spcBef>
                      </a:pPr>
                      <a:r>
                        <a:rPr sz="950" b="1" spc="-25" dirty="0">
                          <a:solidFill>
                            <a:srgbClr val="FFFFFF"/>
                          </a:solidFill>
                          <a:latin typeface="ＭＳ ゴシック"/>
                          <a:cs typeface="ＭＳ ゴシック"/>
                        </a:rPr>
                        <a:t>数量</a:t>
                      </a:r>
                      <a:endParaRPr sz="950">
                        <a:latin typeface="ＭＳ ゴシック"/>
                        <a:cs typeface="ＭＳ ゴシック"/>
                      </a:endParaRPr>
                    </a:p>
                  </a:txBody>
                  <a:tcPr marL="0" marR="0" marT="46990" marB="0">
                    <a:lnL w="12700">
                      <a:solidFill>
                        <a:srgbClr val="000000"/>
                      </a:solidFill>
                      <a:prstDash val="solid"/>
                    </a:lnL>
                    <a:lnR w="12700">
                      <a:solidFill>
                        <a:srgbClr val="000000"/>
                      </a:solidFill>
                      <a:prstDash val="solid"/>
                    </a:lnR>
                    <a:solidFill>
                      <a:srgbClr val="000000"/>
                    </a:solidFill>
                  </a:tcPr>
                </a:tc>
                <a:tc>
                  <a:txBody>
                    <a:bodyPr/>
                    <a:lstStyle/>
                    <a:p>
                      <a:pPr marL="5715" algn="ctr">
                        <a:lnSpc>
                          <a:spcPct val="100000"/>
                        </a:lnSpc>
                        <a:spcBef>
                          <a:spcPts val="370"/>
                        </a:spcBef>
                      </a:pPr>
                      <a:r>
                        <a:rPr sz="950" b="1" spc="-25" dirty="0">
                          <a:solidFill>
                            <a:srgbClr val="FFFFFF"/>
                          </a:solidFill>
                          <a:latin typeface="ＭＳ ゴシック"/>
                          <a:cs typeface="ＭＳ ゴシック"/>
                        </a:rPr>
                        <a:t>金額</a:t>
                      </a:r>
                      <a:endParaRPr sz="950">
                        <a:latin typeface="ＭＳ ゴシック"/>
                        <a:cs typeface="ＭＳ ゴシック"/>
                      </a:endParaRPr>
                    </a:p>
                  </a:txBody>
                  <a:tcPr marL="0" marR="0" marT="46990" marB="0">
                    <a:lnL w="12700">
                      <a:solidFill>
                        <a:srgbClr val="000000"/>
                      </a:solidFill>
                      <a:prstDash val="solid"/>
                    </a:lnL>
                    <a:lnR w="12700">
                      <a:solidFill>
                        <a:srgbClr val="000000"/>
                      </a:solidFill>
                      <a:prstDash val="solid"/>
                    </a:lnR>
                    <a:solidFill>
                      <a:srgbClr val="000000"/>
                    </a:solidFill>
                  </a:tcPr>
                </a:tc>
                <a:extLst>
                  <a:ext uri="{0D108BD9-81ED-4DB2-BD59-A6C34878D82A}">
                    <a16:rowId xmlns:a16="http://schemas.microsoft.com/office/drawing/2014/main" val="10000"/>
                  </a:ext>
                </a:extLst>
              </a:tr>
              <a:tr h="289137">
                <a:tc>
                  <a:txBody>
                    <a:bodyPr/>
                    <a:lstStyle/>
                    <a:p>
                      <a:pPr marL="91440">
                        <a:lnSpc>
                          <a:spcPct val="100000"/>
                        </a:lnSpc>
                        <a:spcBef>
                          <a:spcPts val="120"/>
                        </a:spcBef>
                      </a:pPr>
                      <a:r>
                        <a:rPr lang="en-US" sz="1000" dirty="0">
                          <a:latin typeface="Calibri"/>
                          <a:cs typeface="Calibri"/>
                        </a:rPr>
                        <a:t>41</a:t>
                      </a:r>
                      <a:endParaRPr sz="1000" dirty="0">
                        <a:latin typeface="Calibri"/>
                        <a:cs typeface="Calibri"/>
                      </a:endParaRPr>
                    </a:p>
                  </a:txBody>
                  <a:tcPr marL="0" marR="0" marT="15240"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91440">
                        <a:lnSpc>
                          <a:spcPct val="100000"/>
                        </a:lnSpc>
                        <a:spcBef>
                          <a:spcPts val="240"/>
                        </a:spcBef>
                      </a:pPr>
                      <a:r>
                        <a:rPr lang="ja-JP" altLang="en-US" sz="1000" dirty="0"/>
                        <a:t>パイプ椅⼦</a:t>
                      </a:r>
                      <a:endParaRPr sz="1000" dirty="0">
                        <a:latin typeface="ＭＳ ゴシック"/>
                        <a:cs typeface="ＭＳ ゴシック"/>
                      </a:endParaRPr>
                    </a:p>
                  </a:txBody>
                  <a:tcPr marL="0" marR="0" marT="30480"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3175" algn="ctr">
                        <a:lnSpc>
                          <a:spcPct val="100000"/>
                        </a:lnSpc>
                        <a:spcBef>
                          <a:spcPts val="240"/>
                        </a:spcBef>
                      </a:pPr>
                      <a:r>
                        <a:rPr lang="en-US" altLang="ja-JP" sz="1000" dirty="0"/>
                        <a:t>¥800</a:t>
                      </a:r>
                      <a:endParaRPr sz="1000" dirty="0">
                        <a:latin typeface="ＭＳ ゴシック"/>
                        <a:cs typeface="ＭＳ ゴシック"/>
                      </a:endParaRPr>
                    </a:p>
                  </a:txBody>
                  <a:tcPr marL="0" marR="0" marT="30480"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82550" algn="r">
                        <a:lnSpc>
                          <a:spcPct val="100000"/>
                        </a:lnSpc>
                        <a:spcBef>
                          <a:spcPts val="240"/>
                        </a:spcBef>
                      </a:pPr>
                      <a:r>
                        <a:rPr sz="1000" dirty="0">
                          <a:latin typeface="ＭＳ ゴシック"/>
                          <a:cs typeface="ＭＳ ゴシック"/>
                        </a:rPr>
                        <a:t>台</a:t>
                      </a:r>
                    </a:p>
                  </a:txBody>
                  <a:tcPr marL="0" marR="0" marT="30480"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81915" algn="r">
                        <a:lnSpc>
                          <a:spcPct val="100000"/>
                        </a:lnSpc>
                        <a:spcBef>
                          <a:spcPts val="240"/>
                        </a:spcBef>
                      </a:pPr>
                      <a:r>
                        <a:rPr sz="1000" dirty="0">
                          <a:latin typeface="ＭＳ ゴシック"/>
                          <a:cs typeface="ＭＳ ゴシック"/>
                        </a:rPr>
                        <a:t>円</a:t>
                      </a:r>
                    </a:p>
                  </a:txBody>
                  <a:tcPr marL="0" marR="0" marT="30480" marB="0" anchor="ctr">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r h="289137">
                <a:tc>
                  <a:txBody>
                    <a:bodyPr/>
                    <a:lstStyle/>
                    <a:p>
                      <a:pPr marL="90805">
                        <a:lnSpc>
                          <a:spcPct val="100000"/>
                        </a:lnSpc>
                        <a:spcBef>
                          <a:spcPts val="175"/>
                        </a:spcBef>
                      </a:pPr>
                      <a:r>
                        <a:rPr lang="en-US" sz="1000" spc="-25" dirty="0">
                          <a:latin typeface="Calibri"/>
                          <a:cs typeface="Calibri"/>
                        </a:rPr>
                        <a:t>42</a:t>
                      </a:r>
                      <a:endParaRPr sz="1000" dirty="0">
                        <a:latin typeface="Calibri"/>
                        <a:cs typeface="Calibri"/>
                      </a:endParaRPr>
                    </a:p>
                  </a:txBody>
                  <a:tcPr marL="0" marR="0" marT="22225"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91440">
                        <a:lnSpc>
                          <a:spcPct val="100000"/>
                        </a:lnSpc>
                        <a:spcBef>
                          <a:spcPts val="275"/>
                        </a:spcBef>
                      </a:pPr>
                      <a:r>
                        <a:rPr lang="ja-JP" altLang="en-US" sz="1000" dirty="0"/>
                        <a:t>看板フレーム</a:t>
                      </a:r>
                      <a:r>
                        <a:rPr lang="ja-JP" altLang="en-US" sz="1000" dirty="0" err="1"/>
                        <a:t>取付取付</a:t>
                      </a:r>
                      <a:r>
                        <a:rPr lang="ja-JP" altLang="en-US" sz="1000" dirty="0"/>
                        <a:t>作業</a:t>
                      </a:r>
                      <a:endParaRPr sz="1000" dirty="0">
                        <a:latin typeface="ＭＳ ゴシック"/>
                        <a:cs typeface="ＭＳ ゴシック"/>
                      </a:endParaRPr>
                    </a:p>
                  </a:txBody>
                  <a:tcPr marL="0" marR="0" marT="34925"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3175" algn="ctr">
                        <a:lnSpc>
                          <a:spcPct val="100000"/>
                        </a:lnSpc>
                        <a:spcBef>
                          <a:spcPts val="275"/>
                        </a:spcBef>
                      </a:pPr>
                      <a:r>
                        <a:rPr lang="en-US" altLang="ja-JP" sz="1000" dirty="0"/>
                        <a:t>¥19,800</a:t>
                      </a:r>
                      <a:endParaRPr sz="1000" dirty="0">
                        <a:latin typeface="ＭＳ ゴシック"/>
                        <a:cs typeface="ＭＳ ゴシック"/>
                      </a:endParaRPr>
                    </a:p>
                  </a:txBody>
                  <a:tcPr marL="0" marR="0" marT="34925"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2550" algn="r">
                        <a:lnSpc>
                          <a:spcPct val="100000"/>
                        </a:lnSpc>
                        <a:spcBef>
                          <a:spcPts val="275"/>
                        </a:spcBef>
                      </a:pPr>
                      <a:r>
                        <a:rPr sz="1000" dirty="0">
                          <a:latin typeface="ＭＳ ゴシック"/>
                          <a:cs typeface="ＭＳ ゴシック"/>
                        </a:rPr>
                        <a:t>台</a:t>
                      </a:r>
                    </a:p>
                  </a:txBody>
                  <a:tcPr marL="0" marR="0" marT="34925"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1915" algn="r">
                        <a:lnSpc>
                          <a:spcPct val="100000"/>
                        </a:lnSpc>
                        <a:spcBef>
                          <a:spcPts val="275"/>
                        </a:spcBef>
                      </a:pPr>
                      <a:r>
                        <a:rPr sz="1000" dirty="0">
                          <a:latin typeface="ＭＳ ゴシック"/>
                          <a:cs typeface="ＭＳ ゴシック"/>
                        </a:rPr>
                        <a:t>円</a:t>
                      </a:r>
                    </a:p>
                  </a:txBody>
                  <a:tcPr marL="0" marR="0" marT="34925"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89137">
                <a:tc>
                  <a:txBody>
                    <a:bodyPr/>
                    <a:lstStyle/>
                    <a:p>
                      <a:pPr marL="90805">
                        <a:lnSpc>
                          <a:spcPct val="100000"/>
                        </a:lnSpc>
                        <a:spcBef>
                          <a:spcPts val="180"/>
                        </a:spcBef>
                      </a:pPr>
                      <a:r>
                        <a:rPr lang="en-US" sz="1000" spc="-25" dirty="0">
                          <a:latin typeface="Calibri"/>
                          <a:cs typeface="Calibri"/>
                        </a:rPr>
                        <a:t>4</a:t>
                      </a:r>
                      <a:r>
                        <a:rPr lang="en-US" altLang="ja-JP" sz="1000" spc="-25" dirty="0">
                          <a:latin typeface="Calibri"/>
                          <a:cs typeface="Calibri"/>
                        </a:rPr>
                        <a:t>3</a:t>
                      </a:r>
                      <a:endParaRPr lang="en-US" sz="1000" spc="-25" dirty="0">
                        <a:latin typeface="Calibri"/>
                        <a:cs typeface="Calibri"/>
                      </a:endParaRPr>
                    </a:p>
                  </a:txBody>
                  <a:tcPr marL="0" marR="0" marT="2286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91440">
                        <a:lnSpc>
                          <a:spcPct val="100000"/>
                        </a:lnSpc>
                        <a:spcBef>
                          <a:spcPts val="275"/>
                        </a:spcBef>
                      </a:pPr>
                      <a:r>
                        <a:rPr lang="zh-CN" altLang="en-US" sz="1000" dirty="0"/>
                        <a:t>看板照明（１灯）</a:t>
                      </a:r>
                      <a:endParaRPr sz="1000" dirty="0">
                        <a:latin typeface="ＭＳ ゴシック"/>
                        <a:cs typeface="ＭＳ ゴシック"/>
                      </a:endParaRPr>
                    </a:p>
                  </a:txBody>
                  <a:tcPr marL="0" marR="0" marT="349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3175" algn="ctr">
                        <a:lnSpc>
                          <a:spcPct val="100000"/>
                        </a:lnSpc>
                        <a:spcBef>
                          <a:spcPts val="275"/>
                        </a:spcBef>
                      </a:pPr>
                      <a:r>
                        <a:rPr lang="en-US" altLang="ja-JP" sz="1000" dirty="0"/>
                        <a:t>¥6,600</a:t>
                      </a:r>
                      <a:endParaRPr sz="1000" dirty="0">
                        <a:latin typeface="ＭＳ ゴシック"/>
                        <a:cs typeface="ＭＳ ゴシック"/>
                      </a:endParaRPr>
                    </a:p>
                  </a:txBody>
                  <a:tcPr marL="0" marR="0" marT="349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2550" algn="r">
                        <a:lnSpc>
                          <a:spcPct val="100000"/>
                        </a:lnSpc>
                        <a:spcBef>
                          <a:spcPts val="275"/>
                        </a:spcBef>
                      </a:pPr>
                      <a:r>
                        <a:rPr sz="1000" dirty="0">
                          <a:latin typeface="ＭＳ ゴシック"/>
                          <a:cs typeface="ＭＳ ゴシック"/>
                        </a:rPr>
                        <a:t>台</a:t>
                      </a:r>
                    </a:p>
                  </a:txBody>
                  <a:tcPr marL="0" marR="0" marT="349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275"/>
                        </a:spcBef>
                      </a:pPr>
                      <a:r>
                        <a:rPr sz="1000" dirty="0">
                          <a:latin typeface="ＭＳ ゴシック"/>
                          <a:cs typeface="ＭＳ ゴシック"/>
                        </a:rPr>
                        <a:t>円</a:t>
                      </a:r>
                    </a:p>
                  </a:txBody>
                  <a:tcPr marL="0" marR="0" marT="349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723871784"/>
                  </a:ext>
                </a:extLst>
              </a:tr>
              <a:tr h="289137">
                <a:tc>
                  <a:txBody>
                    <a:bodyPr/>
                    <a:lstStyle/>
                    <a:p>
                      <a:pPr marL="90805">
                        <a:lnSpc>
                          <a:spcPct val="100000"/>
                        </a:lnSpc>
                        <a:spcBef>
                          <a:spcPts val="185"/>
                        </a:spcBef>
                      </a:pPr>
                      <a:r>
                        <a:rPr lang="en-US" sz="1000" spc="-25" dirty="0">
                          <a:latin typeface="Calibri"/>
                          <a:cs typeface="Calibri"/>
                        </a:rPr>
                        <a:t>4</a:t>
                      </a:r>
                      <a:r>
                        <a:rPr lang="en-US" altLang="ja-JP" sz="1000" spc="-25" dirty="0">
                          <a:latin typeface="Calibri"/>
                          <a:cs typeface="Calibri"/>
                        </a:rPr>
                        <a:t>4</a:t>
                      </a:r>
                      <a:endParaRPr sz="1000" dirty="0">
                        <a:latin typeface="Calibri"/>
                        <a:cs typeface="Calibri"/>
                      </a:endParaRPr>
                    </a:p>
                  </a:txBody>
                  <a:tcPr marL="0" marR="0" marT="23495"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90805">
                        <a:lnSpc>
                          <a:spcPct val="100000"/>
                        </a:lnSpc>
                        <a:spcBef>
                          <a:spcPts val="280"/>
                        </a:spcBef>
                      </a:pPr>
                      <a:r>
                        <a:rPr lang="ja-JP" altLang="en-US" sz="1000" dirty="0"/>
                        <a:t>追加電源１回路</a:t>
                      </a:r>
                      <a:r>
                        <a:rPr lang="en-US" altLang="ja-JP" sz="1000" dirty="0"/>
                        <a:t>1kw</a:t>
                      </a:r>
                      <a:endParaRPr sz="1000" dirty="0">
                        <a:latin typeface="ＭＳ ゴシック"/>
                        <a:cs typeface="ＭＳ ゴシック"/>
                      </a:endParaRPr>
                    </a:p>
                  </a:txBody>
                  <a:tcPr marL="0" marR="0" marT="35560"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algn="ctr">
                        <a:lnSpc>
                          <a:spcPct val="100000"/>
                        </a:lnSpc>
                        <a:spcBef>
                          <a:spcPts val="280"/>
                        </a:spcBef>
                      </a:pPr>
                      <a:r>
                        <a:rPr lang="en-US" altLang="ja-JP" sz="1000" dirty="0"/>
                        <a:t>¥19,000</a:t>
                      </a:r>
                      <a:endParaRPr sz="1000" dirty="0">
                        <a:latin typeface="ＭＳ ゴシック"/>
                        <a:cs typeface="ＭＳ ゴシック"/>
                      </a:endParaRPr>
                    </a:p>
                  </a:txBody>
                  <a:tcPr marL="0" marR="0" marT="35560"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82550" algn="r">
                        <a:lnSpc>
                          <a:spcPct val="100000"/>
                        </a:lnSpc>
                        <a:spcBef>
                          <a:spcPts val="280"/>
                        </a:spcBef>
                      </a:pPr>
                      <a:r>
                        <a:rPr sz="1000" dirty="0">
                          <a:latin typeface="ＭＳ ゴシック"/>
                          <a:cs typeface="ＭＳ ゴシック"/>
                        </a:rPr>
                        <a:t>台</a:t>
                      </a:r>
                    </a:p>
                  </a:txBody>
                  <a:tcPr marL="0" marR="0" marT="3556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81915" algn="r">
                        <a:lnSpc>
                          <a:spcPct val="100000"/>
                        </a:lnSpc>
                        <a:spcBef>
                          <a:spcPts val="280"/>
                        </a:spcBef>
                      </a:pPr>
                      <a:r>
                        <a:rPr sz="1000" dirty="0">
                          <a:latin typeface="ＭＳ ゴシック"/>
                          <a:cs typeface="ＭＳ ゴシック"/>
                        </a:rPr>
                        <a:t>円</a:t>
                      </a:r>
                    </a:p>
                  </a:txBody>
                  <a:tcPr marL="0" marR="0" marT="35560" marB="0" anchor="ctr">
                    <a:lnL w="12700">
                      <a:solidFill>
                        <a:srgbClr val="000000"/>
                      </a:solidFill>
                      <a:prstDash val="solid"/>
                    </a:lnL>
                    <a:lnR w="12700">
                      <a:solidFill>
                        <a:srgbClr val="000000"/>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89137">
                <a:tc>
                  <a:txBody>
                    <a:bodyPr/>
                    <a:lstStyle/>
                    <a:p>
                      <a:pPr marL="90805">
                        <a:lnSpc>
                          <a:spcPct val="100000"/>
                        </a:lnSpc>
                        <a:spcBef>
                          <a:spcPts val="185"/>
                        </a:spcBef>
                      </a:pPr>
                      <a:r>
                        <a:rPr lang="en-US" sz="1000" spc="-25" dirty="0">
                          <a:latin typeface="Calibri"/>
                          <a:cs typeface="Calibri"/>
                        </a:rPr>
                        <a:t>45</a:t>
                      </a:r>
                      <a:endParaRPr sz="1000" dirty="0">
                        <a:latin typeface="Calibri"/>
                        <a:cs typeface="Calibri"/>
                      </a:endParaRPr>
                    </a:p>
                  </a:txBody>
                  <a:tcPr marL="0" marR="0" marT="23495"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fontAlgn="t"/>
                      <a:r>
                        <a:rPr lang="ja-JP" altLang="en-US" sz="1000" dirty="0"/>
                        <a:t>　</a:t>
                      </a:r>
                      <a:r>
                        <a:rPr lang="ja-JP" altLang="ja-JP" sz="1000" dirty="0"/>
                        <a:t>簡易手洗い設備</a:t>
                      </a:r>
                      <a:endParaRPr lang="ja-JP" altLang="ja-JP" sz="800" dirty="0"/>
                    </a:p>
                  </a:txBody>
                  <a:tcPr marL="0" marR="0" marT="35560"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L="2540" algn="ctr">
                        <a:lnSpc>
                          <a:spcPct val="100000"/>
                        </a:lnSpc>
                        <a:spcBef>
                          <a:spcPts val="280"/>
                        </a:spcBef>
                      </a:pPr>
                      <a:r>
                        <a:rPr lang="en-US" altLang="ja-JP" sz="1000" dirty="0"/>
                        <a:t>¥10,000</a:t>
                      </a:r>
                      <a:endParaRPr sz="1000" dirty="0">
                        <a:latin typeface="ＭＳ ゴシック"/>
                        <a:cs typeface="ＭＳ ゴシック"/>
                      </a:endParaRPr>
                    </a:p>
                  </a:txBody>
                  <a:tcPr marL="0" marR="0" marT="35560"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2550" algn="r">
                        <a:lnSpc>
                          <a:spcPct val="100000"/>
                        </a:lnSpc>
                        <a:spcBef>
                          <a:spcPts val="280"/>
                        </a:spcBef>
                      </a:pPr>
                      <a:r>
                        <a:rPr sz="1000" dirty="0">
                          <a:latin typeface="ＭＳ ゴシック"/>
                          <a:cs typeface="ＭＳ ゴシック"/>
                        </a:rPr>
                        <a:t>台</a:t>
                      </a:r>
                    </a:p>
                  </a:txBody>
                  <a:tcPr marL="0" marR="0" marT="35560"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280"/>
                        </a:spcBef>
                      </a:pPr>
                      <a:r>
                        <a:rPr sz="1000" dirty="0">
                          <a:latin typeface="ＭＳ ゴシック"/>
                          <a:cs typeface="ＭＳ ゴシック"/>
                        </a:rPr>
                        <a:t>円</a:t>
                      </a:r>
                    </a:p>
                  </a:txBody>
                  <a:tcPr marL="0" marR="0" marT="35560" marB="0" anchor="ctr">
                    <a:lnL w="12700">
                      <a:solidFill>
                        <a:srgbClr val="000000"/>
                      </a:solidFill>
                      <a:prstDash val="soli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4"/>
                  </a:ext>
                </a:extLst>
              </a:tr>
              <a:tr h="370804">
                <a:tc gridSpan="3">
                  <a:txBody>
                    <a:bodyPr/>
                    <a:lstStyle/>
                    <a:p>
                      <a:pPr marL="91440">
                        <a:lnSpc>
                          <a:spcPct val="100000"/>
                        </a:lnSpc>
                        <a:spcBef>
                          <a:spcPts val="225"/>
                        </a:spcBef>
                      </a:pPr>
                      <a:r>
                        <a:rPr sz="1150" b="1" dirty="0">
                          <a:solidFill>
                            <a:srgbClr val="FFFFFF"/>
                          </a:solidFill>
                          <a:latin typeface="ＭＳ Ｐゴシック"/>
                          <a:cs typeface="ＭＳ Ｐゴシック"/>
                        </a:rPr>
                        <a:t>小計</a:t>
                      </a:r>
                      <a:r>
                        <a:rPr sz="1150" b="1" spc="-10" dirty="0">
                          <a:solidFill>
                            <a:srgbClr val="FFFFFF"/>
                          </a:solidFill>
                          <a:latin typeface="ＭＳ Ｐゴシック"/>
                          <a:cs typeface="ＭＳ Ｐゴシック"/>
                        </a:rPr>
                        <a:t>B（no.</a:t>
                      </a:r>
                      <a:r>
                        <a:rPr lang="en-US" sz="1150" b="1" spc="-10" dirty="0">
                          <a:solidFill>
                            <a:srgbClr val="FFFFFF"/>
                          </a:solidFill>
                          <a:latin typeface="ＭＳ Ｐゴシック"/>
                          <a:cs typeface="ＭＳ Ｐゴシック"/>
                        </a:rPr>
                        <a:t>41</a:t>
                      </a:r>
                      <a:r>
                        <a:rPr sz="1150" b="1" spc="-10" dirty="0">
                          <a:solidFill>
                            <a:srgbClr val="FFFFFF"/>
                          </a:solidFill>
                          <a:latin typeface="ＭＳ Ｐゴシック"/>
                          <a:cs typeface="ＭＳ Ｐゴシック"/>
                        </a:rPr>
                        <a:t>～</a:t>
                      </a:r>
                      <a:r>
                        <a:rPr lang="en-US" sz="1150" b="1" spc="-10" dirty="0">
                          <a:solidFill>
                            <a:srgbClr val="FFFFFF"/>
                          </a:solidFill>
                          <a:latin typeface="ＭＳ Ｐゴシック"/>
                          <a:cs typeface="ＭＳ Ｐゴシック"/>
                        </a:rPr>
                        <a:t>4</a:t>
                      </a:r>
                      <a:r>
                        <a:rPr lang="en-US" altLang="ja-JP" sz="1150" b="1" spc="-10" dirty="0">
                          <a:solidFill>
                            <a:srgbClr val="FFFFFF"/>
                          </a:solidFill>
                          <a:latin typeface="ＭＳ Ｐゴシック"/>
                          <a:cs typeface="ＭＳ Ｐゴシック"/>
                        </a:rPr>
                        <a:t>5</a:t>
                      </a:r>
                      <a:r>
                        <a:rPr sz="1150" b="1" spc="-10" dirty="0">
                          <a:solidFill>
                            <a:srgbClr val="FFFFFF"/>
                          </a:solidFill>
                          <a:latin typeface="ＭＳ Ｐゴシック"/>
                          <a:cs typeface="ＭＳ Ｐゴシック"/>
                        </a:rPr>
                        <a:t>）</a:t>
                      </a:r>
                      <a:endParaRPr sz="1150" dirty="0">
                        <a:latin typeface="ＭＳ Ｐゴシック"/>
                        <a:cs typeface="ＭＳ Ｐゴシック"/>
                      </a:endParaRPr>
                    </a:p>
                  </a:txBody>
                  <a:tcPr marL="0" marR="0" marT="28575" marB="0">
                    <a:lnL w="12700">
                      <a:solidFill>
                        <a:srgbClr val="000000"/>
                      </a:solidFill>
                      <a:prstDash val="soli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solidFill>
                      <a:srgbClr val="000000"/>
                    </a:solidFill>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prstDash val="solid"/>
                    </a:lnB>
                  </a:tcPr>
                </a:tc>
                <a:tc>
                  <a:txBody>
                    <a:bodyPr/>
                    <a:lstStyle/>
                    <a:p>
                      <a:pPr marR="81915" algn="r">
                        <a:lnSpc>
                          <a:spcPct val="100000"/>
                        </a:lnSpc>
                        <a:spcBef>
                          <a:spcPts val="190"/>
                        </a:spcBef>
                      </a:pPr>
                      <a:r>
                        <a:rPr sz="1200" dirty="0">
                          <a:latin typeface="ＭＳ ゴシック"/>
                          <a:cs typeface="ＭＳ ゴシック"/>
                        </a:rPr>
                        <a:t>円</a:t>
                      </a:r>
                      <a:endParaRPr sz="1200">
                        <a:latin typeface="ＭＳ ゴシック"/>
                        <a:cs typeface="ＭＳ ゴシック"/>
                      </a:endParaRPr>
                    </a:p>
                  </a:txBody>
                  <a:tcPr marL="0" marR="0" marT="24130" marB="0">
                    <a:lnL w="12700" cap="flat" cmpd="sng" algn="ctr">
                      <a:solidFill>
                        <a:srgbClr val="000000"/>
                      </a:solidFill>
                      <a:prstDash val="solid"/>
                      <a:round/>
                      <a:headEnd type="none" w="med" len="med"/>
                      <a:tailEnd type="none" w="med" len="med"/>
                    </a:lnL>
                    <a:lnR w="12700">
                      <a:solidFill>
                        <a:srgbClr val="000000"/>
                      </a:solidFill>
                      <a:prstDash val="solid"/>
                    </a:lnR>
                    <a:lnT w="12700" cap="flat" cmpd="sng" algn="ctr">
                      <a:solidFill>
                        <a:srgbClr val="000000"/>
                      </a:solidFill>
                      <a:prstDash val="solid"/>
                      <a:round/>
                      <a:headEnd type="none" w="med" len="med"/>
                      <a:tailEnd type="none" w="med" len="med"/>
                    </a:lnT>
                    <a:lnB w="12700">
                      <a:solidFill>
                        <a:srgbClr val="000000"/>
                      </a:solidFill>
                      <a:prstDash val="solid"/>
                    </a:lnB>
                  </a:tcPr>
                </a:tc>
                <a:extLst>
                  <a:ext uri="{0D108BD9-81ED-4DB2-BD59-A6C34878D82A}">
                    <a16:rowId xmlns:a16="http://schemas.microsoft.com/office/drawing/2014/main" val="10007"/>
                  </a:ext>
                </a:extLst>
              </a:tr>
              <a:tr h="370804">
                <a:tc gridSpan="5">
                  <a:txBody>
                    <a:bodyPr/>
                    <a:lstStyle/>
                    <a:p>
                      <a:pPr>
                        <a:lnSpc>
                          <a:spcPct val="100000"/>
                        </a:lnSpc>
                      </a:pPr>
                      <a:endParaRPr sz="11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8"/>
                  </a:ext>
                </a:extLst>
              </a:tr>
              <a:tr h="632343">
                <a:tc gridSpan="3">
                  <a:txBody>
                    <a:bodyPr/>
                    <a:lstStyle/>
                    <a:p>
                      <a:pPr>
                        <a:lnSpc>
                          <a:spcPct val="100000"/>
                        </a:lnSpc>
                        <a:spcBef>
                          <a:spcPts val="10"/>
                        </a:spcBef>
                      </a:pPr>
                      <a:endParaRPr sz="1000" dirty="0">
                        <a:latin typeface="Times New Roman"/>
                        <a:cs typeface="Times New Roman"/>
                      </a:endParaRPr>
                    </a:p>
                    <a:p>
                      <a:pPr marR="82550" algn="r">
                        <a:lnSpc>
                          <a:spcPct val="100000"/>
                        </a:lnSpc>
                      </a:pPr>
                      <a:r>
                        <a:rPr sz="1150" b="1" dirty="0">
                          <a:latin typeface="ＭＳ Ｐゴシック"/>
                          <a:cs typeface="ＭＳ Ｐゴシック"/>
                        </a:rPr>
                        <a:t>小計</a:t>
                      </a:r>
                      <a:r>
                        <a:rPr sz="1150" b="1" spc="-10" dirty="0">
                          <a:latin typeface="ＭＳ Ｐゴシック"/>
                          <a:cs typeface="ＭＳ Ｐゴシック"/>
                        </a:rPr>
                        <a:t>A（no.1～</a:t>
                      </a:r>
                      <a:r>
                        <a:rPr lang="en-US" sz="1150" b="1" spc="-10" dirty="0">
                          <a:latin typeface="ＭＳ Ｐゴシック"/>
                          <a:cs typeface="ＭＳ Ｐゴシック"/>
                        </a:rPr>
                        <a:t>20</a:t>
                      </a:r>
                      <a:r>
                        <a:rPr sz="1150" b="1" spc="-10" dirty="0">
                          <a:latin typeface="ＭＳ Ｐゴシック"/>
                          <a:cs typeface="ＭＳ Ｐゴシック"/>
                        </a:rPr>
                        <a:t>）</a:t>
                      </a:r>
                      <a:endParaRPr sz="1150" dirty="0">
                        <a:latin typeface="ＭＳ Ｐゴシック"/>
                        <a:cs typeface="ＭＳ Ｐゴシック"/>
                      </a:endParaRPr>
                    </a:p>
                  </a:txBody>
                  <a:tcPr marL="0" marR="0" marT="12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1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35"/>
                        </a:spcBef>
                      </a:pPr>
                      <a:endParaRPr sz="950">
                        <a:latin typeface="Times New Roman"/>
                        <a:cs typeface="Times New Roman"/>
                      </a:endParaRPr>
                    </a:p>
                    <a:p>
                      <a:pPr marR="81915" algn="r">
                        <a:lnSpc>
                          <a:spcPct val="100000"/>
                        </a:lnSpc>
                      </a:pPr>
                      <a:r>
                        <a:rPr sz="1200" dirty="0">
                          <a:latin typeface="ＭＳ Ｐゴシック"/>
                          <a:cs typeface="ＭＳ Ｐゴシック"/>
                        </a:rPr>
                        <a:t>円</a:t>
                      </a:r>
                      <a:endParaRPr sz="1200">
                        <a:latin typeface="ＭＳ Ｐゴシック"/>
                        <a:cs typeface="ＭＳ Ｐゴシック"/>
                      </a:endParaRPr>
                    </a:p>
                  </a:txBody>
                  <a:tcPr marL="0" marR="0" marT="44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9"/>
                  </a:ext>
                </a:extLst>
              </a:tr>
              <a:tr h="632343">
                <a:tc gridSpan="3">
                  <a:txBody>
                    <a:bodyPr/>
                    <a:lstStyle/>
                    <a:p>
                      <a:pPr>
                        <a:lnSpc>
                          <a:spcPct val="100000"/>
                        </a:lnSpc>
                        <a:spcBef>
                          <a:spcPts val="25"/>
                        </a:spcBef>
                      </a:pPr>
                      <a:endParaRPr sz="1000" dirty="0">
                        <a:latin typeface="Times New Roman"/>
                        <a:cs typeface="Times New Roman"/>
                      </a:endParaRPr>
                    </a:p>
                    <a:p>
                      <a:pPr marR="82550" algn="r">
                        <a:lnSpc>
                          <a:spcPct val="100000"/>
                        </a:lnSpc>
                      </a:pPr>
                      <a:r>
                        <a:rPr sz="1150" b="1" dirty="0">
                          <a:latin typeface="ＭＳ Ｐゴシック"/>
                          <a:cs typeface="ＭＳ Ｐゴシック"/>
                        </a:rPr>
                        <a:t>小計</a:t>
                      </a:r>
                      <a:r>
                        <a:rPr sz="1150" b="1" spc="-10" dirty="0">
                          <a:latin typeface="ＭＳ Ｐゴシック"/>
                          <a:cs typeface="ＭＳ Ｐゴシック"/>
                        </a:rPr>
                        <a:t>B（no.</a:t>
                      </a:r>
                      <a:r>
                        <a:rPr lang="en-US" sz="1150" b="1" spc="-10" dirty="0">
                          <a:latin typeface="ＭＳ Ｐゴシック"/>
                          <a:cs typeface="ＭＳ Ｐゴシック"/>
                        </a:rPr>
                        <a:t>21</a:t>
                      </a:r>
                      <a:r>
                        <a:rPr sz="1150" b="1" spc="-10" dirty="0">
                          <a:latin typeface="ＭＳ Ｐゴシック"/>
                          <a:cs typeface="ＭＳ Ｐゴシック"/>
                        </a:rPr>
                        <a:t>～</a:t>
                      </a:r>
                      <a:r>
                        <a:rPr lang="en-US" sz="1150" b="1" spc="-10" dirty="0">
                          <a:latin typeface="ＭＳ Ｐゴシック"/>
                          <a:cs typeface="ＭＳ Ｐゴシック"/>
                        </a:rPr>
                        <a:t>44</a:t>
                      </a:r>
                      <a:r>
                        <a:rPr sz="1150" b="1" spc="-10" dirty="0">
                          <a:latin typeface="ＭＳ Ｐゴシック"/>
                          <a:cs typeface="ＭＳ Ｐゴシック"/>
                        </a:rPr>
                        <a:t>）</a:t>
                      </a:r>
                      <a:endParaRPr sz="1150" dirty="0">
                        <a:latin typeface="ＭＳ Ｐゴシック"/>
                        <a:cs typeface="ＭＳ Ｐゴシック"/>
                      </a:endParaRPr>
                    </a:p>
                  </a:txBody>
                  <a:tcPr marL="0" marR="0" marT="3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0"/>
                        </a:spcBef>
                      </a:pPr>
                      <a:endParaRPr sz="950">
                        <a:latin typeface="Times New Roman"/>
                        <a:cs typeface="Times New Roman"/>
                      </a:endParaRPr>
                    </a:p>
                    <a:p>
                      <a:pPr marR="81915" algn="r">
                        <a:lnSpc>
                          <a:spcPct val="100000"/>
                        </a:lnSpc>
                        <a:spcBef>
                          <a:spcPts val="5"/>
                        </a:spcBef>
                      </a:pPr>
                      <a:r>
                        <a:rPr sz="1200" dirty="0">
                          <a:latin typeface="ＭＳ Ｐゴシック"/>
                          <a:cs typeface="ＭＳ Ｐゴシック"/>
                        </a:rPr>
                        <a:t>円</a:t>
                      </a:r>
                      <a:endParaRPr sz="1200">
                        <a:latin typeface="ＭＳ Ｐゴシック"/>
                        <a:cs typeface="ＭＳ Ｐゴシック"/>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0"/>
                  </a:ext>
                </a:extLst>
              </a:tr>
              <a:tr h="632343">
                <a:tc gridSpan="3">
                  <a:txBody>
                    <a:bodyPr/>
                    <a:lstStyle/>
                    <a:p>
                      <a:pPr>
                        <a:lnSpc>
                          <a:spcPct val="100000"/>
                        </a:lnSpc>
                        <a:spcBef>
                          <a:spcPts val="20"/>
                        </a:spcBef>
                      </a:pPr>
                      <a:endParaRPr sz="1000">
                        <a:latin typeface="Times New Roman"/>
                        <a:cs typeface="Times New Roman"/>
                      </a:endParaRPr>
                    </a:p>
                    <a:p>
                      <a:pPr marR="82550" algn="r">
                        <a:lnSpc>
                          <a:spcPct val="100000"/>
                        </a:lnSpc>
                      </a:pPr>
                      <a:r>
                        <a:rPr sz="1150" b="1" dirty="0">
                          <a:latin typeface="ＭＳ Ｐゴシック"/>
                          <a:cs typeface="ＭＳ Ｐゴシック"/>
                        </a:rPr>
                        <a:t>合計</a:t>
                      </a:r>
                      <a:r>
                        <a:rPr sz="1150" b="1" spc="-10" dirty="0">
                          <a:latin typeface="ＭＳ Ｐゴシック"/>
                          <a:cs typeface="ＭＳ Ｐゴシック"/>
                        </a:rPr>
                        <a:t>（A＋B）</a:t>
                      </a:r>
                      <a:endParaRPr sz="1150">
                        <a:latin typeface="ＭＳ Ｐゴシック"/>
                        <a:cs typeface="ＭＳ Ｐゴシック"/>
                      </a:endParaRPr>
                    </a:p>
                  </a:txBody>
                  <a:tcPr marL="0" marR="0" marT="254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45"/>
                        </a:spcBef>
                      </a:pPr>
                      <a:endParaRPr sz="950" dirty="0">
                        <a:latin typeface="Times New Roman"/>
                        <a:cs typeface="Times New Roman"/>
                      </a:endParaRPr>
                    </a:p>
                    <a:p>
                      <a:pPr marR="81915" algn="r">
                        <a:lnSpc>
                          <a:spcPct val="100000"/>
                        </a:lnSpc>
                      </a:pPr>
                      <a:r>
                        <a:rPr sz="1200" dirty="0">
                          <a:latin typeface="ＭＳ Ｐゴシック"/>
                          <a:cs typeface="ＭＳ Ｐゴシック"/>
                        </a:rPr>
                        <a:t>円</a:t>
                      </a:r>
                    </a:p>
                  </a:txBody>
                  <a:tcPr marL="0" marR="0" marT="571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11"/>
                  </a:ext>
                </a:extLst>
              </a:tr>
            </a:tbl>
          </a:graphicData>
        </a:graphic>
      </p:graphicFrame>
      <p:sp>
        <p:nvSpPr>
          <p:cNvPr id="3" name="object 3"/>
          <p:cNvSpPr txBox="1"/>
          <p:nvPr/>
        </p:nvSpPr>
        <p:spPr>
          <a:xfrm>
            <a:off x="1162050" y="8013700"/>
            <a:ext cx="5232400" cy="711092"/>
          </a:xfrm>
          <a:prstGeom prst="rect">
            <a:avLst/>
          </a:prstGeom>
        </p:spPr>
        <p:txBody>
          <a:bodyPr vert="horz" wrap="square" lIns="0" tIns="24765" rIns="0" bIns="0" rtlCol="0">
            <a:spAutoFit/>
          </a:bodyPr>
          <a:lstStyle/>
          <a:p>
            <a:pPr marL="12700">
              <a:lnSpc>
                <a:spcPct val="150000"/>
              </a:lnSpc>
              <a:spcBef>
                <a:spcPts val="195"/>
              </a:spcBef>
            </a:pPr>
            <a:r>
              <a:rPr sz="1000" b="1" dirty="0">
                <a:solidFill>
                  <a:srgbClr val="FF0000"/>
                </a:solidFill>
                <a:latin typeface="メイリオ"/>
                <a:cs typeface="メイリオ"/>
              </a:rPr>
              <a:t>※</a:t>
            </a:r>
            <a:r>
              <a:rPr sz="1000" b="1" dirty="0" err="1">
                <a:solidFill>
                  <a:srgbClr val="FF0000"/>
                </a:solidFill>
                <a:latin typeface="メイリオ"/>
                <a:cs typeface="メイリオ"/>
              </a:rPr>
              <a:t>オプション備品代⾦のお⽀払いは</a:t>
            </a:r>
            <a:r>
              <a:rPr sz="1000" b="1" dirty="0">
                <a:solidFill>
                  <a:srgbClr val="FF0000"/>
                </a:solidFill>
                <a:latin typeface="メイリオ"/>
                <a:cs typeface="メイリオ"/>
              </a:rPr>
              <a:t>、</a:t>
            </a:r>
            <a:r>
              <a:rPr lang="ja-JP" altLang="en-US" sz="1000" b="1" spc="-20" dirty="0">
                <a:solidFill>
                  <a:srgbClr val="FF0000"/>
                </a:solidFill>
                <a:latin typeface="Arial Black"/>
                <a:cs typeface="メイリオ"/>
              </a:rPr>
              <a:t>請求書をご確認の上、</a:t>
            </a:r>
            <a:r>
              <a:rPr sz="1000" b="1" spc="-15" dirty="0" err="1">
                <a:solidFill>
                  <a:srgbClr val="FF0000"/>
                </a:solidFill>
                <a:latin typeface="メイリオ"/>
                <a:cs typeface="メイリオ"/>
              </a:rPr>
              <a:t>お振込ください</a:t>
            </a:r>
            <a:r>
              <a:rPr sz="1000" b="1" spc="-15" dirty="0">
                <a:solidFill>
                  <a:srgbClr val="FF0000"/>
                </a:solidFill>
                <a:latin typeface="メイリオ"/>
                <a:cs typeface="メイリオ"/>
              </a:rPr>
              <a:t>。</a:t>
            </a:r>
            <a:endParaRPr sz="1000" dirty="0">
              <a:latin typeface="メイリオ"/>
              <a:cs typeface="メイリオ"/>
            </a:endParaRPr>
          </a:p>
          <a:p>
            <a:pPr marL="12700">
              <a:lnSpc>
                <a:spcPct val="150000"/>
              </a:lnSpc>
              <a:spcBef>
                <a:spcPts val="95"/>
              </a:spcBef>
            </a:pPr>
            <a:r>
              <a:rPr sz="1000" b="1" spc="-5" dirty="0">
                <a:solidFill>
                  <a:srgbClr val="FF0000"/>
                </a:solidFill>
                <a:latin typeface="メイリオ"/>
                <a:cs typeface="メイリオ"/>
              </a:rPr>
              <a:t>※提出期限を過ぎてからのお申し込みは、在庫状況によりお受けできない場合があります。</a:t>
            </a:r>
            <a:endParaRPr sz="1000" dirty="0">
              <a:latin typeface="メイリオ"/>
              <a:cs typeface="メイリオ"/>
            </a:endParaRPr>
          </a:p>
          <a:p>
            <a:pPr marL="12700">
              <a:lnSpc>
                <a:spcPct val="150000"/>
              </a:lnSpc>
            </a:pPr>
            <a:r>
              <a:rPr sz="1000" b="1" spc="-5" dirty="0">
                <a:solidFill>
                  <a:srgbClr val="FF0000"/>
                </a:solidFill>
                <a:latin typeface="メイリオ"/>
                <a:cs typeface="メイリオ"/>
              </a:rPr>
              <a:t>※</a:t>
            </a:r>
            <a:r>
              <a:rPr sz="1000" b="1" spc="-5" dirty="0" err="1">
                <a:solidFill>
                  <a:srgbClr val="FF0000"/>
                </a:solidFill>
                <a:latin typeface="メイリオ"/>
                <a:cs typeface="メイリオ"/>
              </a:rPr>
              <a:t>上記以外でのレンタルをご希望の商品がある場合は、事務局へお問い合わせください</a:t>
            </a:r>
            <a:r>
              <a:rPr sz="1000" b="1" spc="-5" dirty="0">
                <a:solidFill>
                  <a:srgbClr val="FF0000"/>
                </a:solidFill>
                <a:latin typeface="メイリオ"/>
                <a:cs typeface="メイリオ"/>
              </a:rPr>
              <a:t>。</a:t>
            </a:r>
            <a:endParaRPr lang="en-US" sz="1000" b="1" spc="-5" dirty="0">
              <a:solidFill>
                <a:srgbClr val="FF0000"/>
              </a:solidFill>
              <a:latin typeface="メイリオ"/>
              <a:cs typeface="メイリオ"/>
            </a:endParaRPr>
          </a:p>
        </p:txBody>
      </p:sp>
      <p:sp>
        <p:nvSpPr>
          <p:cNvPr id="4" name="object 4"/>
          <p:cNvSpPr txBox="1"/>
          <p:nvPr/>
        </p:nvSpPr>
        <p:spPr>
          <a:xfrm>
            <a:off x="3498215" y="49755"/>
            <a:ext cx="716280" cy="294640"/>
          </a:xfrm>
          <a:prstGeom prst="rect">
            <a:avLst/>
          </a:prstGeom>
        </p:spPr>
        <p:txBody>
          <a:bodyPr vert="horz" wrap="square" lIns="0" tIns="14605" rIns="0" bIns="0" rtlCol="0">
            <a:spAutoFit/>
          </a:bodyPr>
          <a:lstStyle/>
          <a:p>
            <a:pPr marL="12700">
              <a:lnSpc>
                <a:spcPct val="100000"/>
              </a:lnSpc>
              <a:spcBef>
                <a:spcPts val="115"/>
              </a:spcBef>
            </a:pPr>
            <a:r>
              <a:rPr sz="1750" b="1" spc="-20" dirty="0">
                <a:latin typeface="ＭＳ Ｐゴシック"/>
                <a:cs typeface="ＭＳ Ｐゴシック"/>
              </a:rPr>
              <a:t>記入日</a:t>
            </a:r>
            <a:endParaRPr sz="1750">
              <a:latin typeface="ＭＳ Ｐゴシック"/>
              <a:cs typeface="ＭＳ Ｐゴシック"/>
            </a:endParaRPr>
          </a:p>
        </p:txBody>
      </p:sp>
      <p:sp>
        <p:nvSpPr>
          <p:cNvPr id="5" name="object 5"/>
          <p:cNvSpPr txBox="1"/>
          <p:nvPr/>
        </p:nvSpPr>
        <p:spPr>
          <a:xfrm>
            <a:off x="51032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年</a:t>
            </a:r>
            <a:endParaRPr sz="1750">
              <a:latin typeface="ＭＳ Ｐゴシック"/>
              <a:cs typeface="ＭＳ Ｐゴシック"/>
            </a:endParaRPr>
          </a:p>
        </p:txBody>
      </p:sp>
      <p:sp>
        <p:nvSpPr>
          <p:cNvPr id="6" name="object 6"/>
          <p:cNvSpPr txBox="1"/>
          <p:nvPr/>
        </p:nvSpPr>
        <p:spPr>
          <a:xfrm>
            <a:off x="57906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月</a:t>
            </a:r>
            <a:endParaRPr sz="1750">
              <a:latin typeface="ＭＳ Ｐゴシック"/>
              <a:cs typeface="ＭＳ Ｐゴシック"/>
            </a:endParaRPr>
          </a:p>
        </p:txBody>
      </p:sp>
      <p:sp>
        <p:nvSpPr>
          <p:cNvPr id="7" name="object 7"/>
          <p:cNvSpPr txBox="1"/>
          <p:nvPr/>
        </p:nvSpPr>
        <p:spPr>
          <a:xfrm>
            <a:off x="6478015" y="49755"/>
            <a:ext cx="254000" cy="294640"/>
          </a:xfrm>
          <a:prstGeom prst="rect">
            <a:avLst/>
          </a:prstGeom>
        </p:spPr>
        <p:txBody>
          <a:bodyPr vert="horz" wrap="square" lIns="0" tIns="14605" rIns="0" bIns="0" rtlCol="0">
            <a:spAutoFit/>
          </a:bodyPr>
          <a:lstStyle/>
          <a:p>
            <a:pPr marL="12700">
              <a:lnSpc>
                <a:spcPct val="100000"/>
              </a:lnSpc>
              <a:spcBef>
                <a:spcPts val="115"/>
              </a:spcBef>
            </a:pPr>
            <a:r>
              <a:rPr sz="1750" b="1" spc="40" dirty="0">
                <a:latin typeface="ＭＳ Ｐゴシック"/>
                <a:cs typeface="ＭＳ Ｐゴシック"/>
              </a:rPr>
              <a:t>日</a:t>
            </a:r>
            <a:endParaRPr sz="1750">
              <a:latin typeface="ＭＳ Ｐゴシック"/>
              <a:cs typeface="ＭＳ Ｐゴシック"/>
            </a:endParaRPr>
          </a:p>
        </p:txBody>
      </p:sp>
      <p:graphicFrame>
        <p:nvGraphicFramePr>
          <p:cNvPr id="8" name="object 8"/>
          <p:cNvGraphicFramePr>
            <a:graphicFrameLocks noGrp="1"/>
          </p:cNvGraphicFramePr>
          <p:nvPr>
            <p:extLst>
              <p:ext uri="{D42A27DB-BD31-4B8C-83A1-F6EECF244321}">
                <p14:modId xmlns:p14="http://schemas.microsoft.com/office/powerpoint/2010/main" val="3128901311"/>
              </p:ext>
            </p:extLst>
          </p:nvPr>
        </p:nvGraphicFramePr>
        <p:xfrm>
          <a:off x="279403" y="412753"/>
          <a:ext cx="6353809" cy="1781175"/>
        </p:xfrm>
        <a:graphic>
          <a:graphicData uri="http://schemas.openxmlformats.org/drawingml/2006/table">
            <a:tbl>
              <a:tblPr firstRow="1" bandRow="1">
                <a:tableStyleId>{2D5ABB26-0587-4C30-8999-92F81FD0307C}</a:tableStyleId>
              </a:tblPr>
              <a:tblGrid>
                <a:gridCol w="3141345">
                  <a:extLst>
                    <a:ext uri="{9D8B030D-6E8A-4147-A177-3AD203B41FA5}">
                      <a16:colId xmlns:a16="http://schemas.microsoft.com/office/drawing/2014/main" val="20000"/>
                    </a:ext>
                  </a:extLst>
                </a:gridCol>
                <a:gridCol w="3212464">
                  <a:extLst>
                    <a:ext uri="{9D8B030D-6E8A-4147-A177-3AD203B41FA5}">
                      <a16:colId xmlns:a16="http://schemas.microsoft.com/office/drawing/2014/main" val="20001"/>
                    </a:ext>
                  </a:extLst>
                </a:gridCol>
              </a:tblGrid>
              <a:tr h="381000">
                <a:tc gridSpan="2">
                  <a:txBody>
                    <a:bodyPr/>
                    <a:lstStyle/>
                    <a:p>
                      <a:pPr marL="279400" algn="ctr">
                        <a:lnSpc>
                          <a:spcPct val="100000"/>
                        </a:lnSpc>
                        <a:spcBef>
                          <a:spcPts val="259"/>
                        </a:spcBef>
                        <a:tabLst>
                          <a:tab pos="1090295" algn="l"/>
                        </a:tabLst>
                      </a:pPr>
                      <a:r>
                        <a:rPr sz="1600" dirty="0">
                          <a:solidFill>
                            <a:srgbClr val="FFFFFF"/>
                          </a:solidFill>
                          <a:latin typeface="Calibri"/>
                          <a:cs typeface="Calibri"/>
                        </a:rPr>
                        <a:t>No.5-</a:t>
                      </a:r>
                      <a:r>
                        <a:rPr lang="en-US" sz="1600" spc="-50" dirty="0">
                          <a:solidFill>
                            <a:srgbClr val="FFFFFF"/>
                          </a:solidFill>
                          <a:latin typeface="Calibri"/>
                          <a:cs typeface="Calibri"/>
                        </a:rPr>
                        <a:t>3</a:t>
                      </a:r>
                      <a:r>
                        <a:rPr sz="1600" dirty="0">
                          <a:solidFill>
                            <a:srgbClr val="FFFFFF"/>
                          </a:solidFill>
                          <a:latin typeface="Calibri"/>
                          <a:cs typeface="Calibri"/>
                        </a:rPr>
                        <a:t>	</a:t>
                      </a:r>
                      <a:r>
                        <a:rPr sz="1600" spc="-5" dirty="0">
                          <a:solidFill>
                            <a:srgbClr val="FFFFFF"/>
                          </a:solidFill>
                          <a:latin typeface="HGP創英角ｺﾞｼｯｸUB"/>
                          <a:cs typeface="HGP創英角ｺﾞｼｯｸUB"/>
                        </a:rPr>
                        <a:t>■オプションレンタル備品申込書■</a:t>
                      </a:r>
                      <a:endParaRPr sz="1600" dirty="0">
                        <a:latin typeface="HGP創英角ｺﾞｼｯｸUB"/>
                        <a:cs typeface="HGP創英角ｺﾞｼｯｸUB"/>
                      </a:endParaRPr>
                    </a:p>
                  </a:txBody>
                  <a:tcPr marL="0" marR="0" marT="33019" marB="0">
                    <a:lnB w="12700">
                      <a:solidFill>
                        <a:srgbClr val="000000"/>
                      </a:solidFill>
                      <a:prstDash val="solid"/>
                    </a:lnB>
                    <a:solidFill>
                      <a:srgbClr val="000000"/>
                    </a:solidFill>
                  </a:tcPr>
                </a:tc>
                <a:tc hMerge="1">
                  <a:txBody>
                    <a:bodyPr/>
                    <a:lstStyle/>
                    <a:p>
                      <a:endParaRPr/>
                    </a:p>
                  </a:txBody>
                  <a:tcPr marL="0" marR="0" marT="0" marB="0"/>
                </a:tc>
                <a:extLst>
                  <a:ext uri="{0D108BD9-81ED-4DB2-BD59-A6C34878D82A}">
                    <a16:rowId xmlns:a16="http://schemas.microsoft.com/office/drawing/2014/main" val="10000"/>
                  </a:ext>
                </a:extLst>
              </a:tr>
              <a:tr h="838835">
                <a:tc rowSpan="2">
                  <a:txBody>
                    <a:bodyPr/>
                    <a:lstStyle/>
                    <a:p>
                      <a:pPr>
                        <a:lnSpc>
                          <a:spcPct val="100000"/>
                        </a:lnSpc>
                        <a:spcBef>
                          <a:spcPts val="10"/>
                        </a:spcBef>
                      </a:pPr>
                      <a:endParaRPr sz="1500" dirty="0">
                        <a:latin typeface="Times New Roman"/>
                        <a:cs typeface="Times New Roman"/>
                      </a:endParaRPr>
                    </a:p>
                    <a:p>
                      <a:pPr marL="67945">
                        <a:lnSpc>
                          <a:spcPct val="100000"/>
                        </a:lnSpc>
                      </a:pPr>
                      <a:r>
                        <a:rPr sz="1350" b="1" spc="-15" dirty="0">
                          <a:latin typeface="ＭＳ Ｐゴシック"/>
                          <a:cs typeface="ＭＳ Ｐゴシック"/>
                        </a:rPr>
                        <a:t>提出先：</a:t>
                      </a:r>
                      <a:endParaRPr sz="1350" dirty="0">
                        <a:latin typeface="ＭＳ Ｐゴシック"/>
                        <a:cs typeface="ＭＳ Ｐゴシック"/>
                      </a:endParaRPr>
                    </a:p>
                    <a:p>
                      <a:pPr marL="308610">
                        <a:lnSpc>
                          <a:spcPct val="100000"/>
                        </a:lnSpc>
                        <a:spcBef>
                          <a:spcPts val="80"/>
                        </a:spcBef>
                      </a:pPr>
                      <a:r>
                        <a:rPr sz="1350" b="1" spc="-5" dirty="0">
                          <a:latin typeface="ＭＳ Ｐゴシック"/>
                          <a:cs typeface="ＭＳ Ｐゴシック"/>
                        </a:rPr>
                        <a:t>ラオスフェスティバル</a:t>
                      </a:r>
                      <a:r>
                        <a:rPr lang="en-US" sz="1350" b="1" spc="-5" dirty="0">
                          <a:latin typeface="ＭＳ Ｐゴシック"/>
                          <a:cs typeface="ＭＳ Ｐゴシック"/>
                        </a:rPr>
                        <a:t>202</a:t>
                      </a:r>
                      <a:r>
                        <a:rPr lang="en-US" altLang="ja-JP" sz="1350" b="1" spc="-5" dirty="0">
                          <a:latin typeface="ＭＳ Ｐゴシック"/>
                          <a:cs typeface="ＭＳ Ｐゴシック"/>
                        </a:rPr>
                        <a:t>6</a:t>
                      </a:r>
                      <a:r>
                        <a:rPr sz="1350" b="1" spc="-5" dirty="0">
                          <a:latin typeface="ＭＳ Ｐゴシック"/>
                          <a:cs typeface="ＭＳ Ｐゴシック"/>
                        </a:rPr>
                        <a:t>事務局</a:t>
                      </a:r>
                      <a:endParaRPr sz="1350" dirty="0">
                        <a:latin typeface="ＭＳ Ｐゴシック"/>
                        <a:cs typeface="ＭＳ Ｐゴシック"/>
                      </a:endParaRPr>
                    </a:p>
                    <a:p>
                      <a:pPr>
                        <a:lnSpc>
                          <a:spcPct val="100000"/>
                        </a:lnSpc>
                        <a:spcBef>
                          <a:spcPts val="5"/>
                        </a:spcBef>
                      </a:pPr>
                      <a:endParaRPr sz="1550" dirty="0">
                        <a:latin typeface="Times New Roman"/>
                        <a:cs typeface="Times New Roman"/>
                      </a:endParaRPr>
                    </a:p>
                    <a:p>
                      <a:pPr marL="67945">
                        <a:lnSpc>
                          <a:spcPct val="100000"/>
                        </a:lnSpc>
                        <a:tabLst>
                          <a:tab pos="421640" algn="l"/>
                        </a:tabLst>
                      </a:pPr>
                      <a:r>
                        <a:rPr sz="1150" b="1" spc="-50" dirty="0">
                          <a:latin typeface="ＭＳ Ｐゴシック"/>
                          <a:cs typeface="ＭＳ Ｐゴシック"/>
                        </a:rPr>
                        <a:t>電</a:t>
                      </a:r>
                      <a:r>
                        <a:rPr sz="1150" b="1" dirty="0">
                          <a:latin typeface="ＭＳ Ｐゴシック"/>
                          <a:cs typeface="ＭＳ Ｐゴシック"/>
                        </a:rPr>
                        <a:t>	話：</a:t>
                      </a:r>
                      <a:r>
                        <a:rPr sz="1150" b="1" spc="114" dirty="0">
                          <a:latin typeface="ＭＳ Ｐゴシック"/>
                          <a:cs typeface="ＭＳ Ｐゴシック"/>
                        </a:rPr>
                        <a:t>  </a:t>
                      </a:r>
                      <a:r>
                        <a:rPr sz="1150" b="1" dirty="0">
                          <a:latin typeface="ＭＳ Ｐゴシック"/>
                          <a:cs typeface="ＭＳ Ｐゴシック"/>
                        </a:rPr>
                        <a:t>03-6276-</a:t>
                      </a:r>
                      <a:r>
                        <a:rPr sz="1150" b="1" spc="-20" dirty="0">
                          <a:latin typeface="ＭＳ Ｐゴシック"/>
                          <a:cs typeface="ＭＳ Ｐゴシック"/>
                        </a:rPr>
                        <a:t>3090</a:t>
                      </a:r>
                      <a:endParaRPr sz="1150" dirty="0">
                        <a:latin typeface="ＭＳ Ｐゴシック"/>
                        <a:cs typeface="ＭＳ Ｐゴシック"/>
                      </a:endParaRPr>
                    </a:p>
                    <a:p>
                      <a:pPr marL="113664">
                        <a:lnSpc>
                          <a:spcPct val="100000"/>
                        </a:lnSpc>
                        <a:spcBef>
                          <a:spcPts val="15"/>
                        </a:spcBef>
                      </a:pPr>
                      <a:r>
                        <a:rPr sz="1150" b="1" dirty="0">
                          <a:latin typeface="ＭＳ Ｐゴシック"/>
                          <a:cs typeface="ＭＳ Ｐゴシック"/>
                        </a:rPr>
                        <a:t>E-mail：</a:t>
                      </a:r>
                      <a:r>
                        <a:rPr sz="1150" b="1" spc="185" dirty="0">
                          <a:latin typeface="ＭＳ Ｐゴシック"/>
                          <a:cs typeface="ＭＳ Ｐゴシック"/>
                        </a:rPr>
                        <a:t>  </a:t>
                      </a:r>
                      <a:r>
                        <a:rPr sz="1150" b="1" dirty="0">
                          <a:latin typeface="Calibri"/>
                          <a:cs typeface="Calibri"/>
                          <a:hlinkClick r:id="rId2"/>
                        </a:rPr>
                        <a:t>shutten@laos-</a:t>
                      </a:r>
                      <a:r>
                        <a:rPr sz="1150" b="1" spc="-10" dirty="0">
                          <a:latin typeface="Calibri"/>
                          <a:cs typeface="Calibri"/>
                          <a:hlinkClick r:id="rId2"/>
                        </a:rPr>
                        <a:t>festival.</a:t>
                      </a:r>
                      <a:r>
                        <a:rPr sz="1150" b="1" spc="-10" dirty="0">
                          <a:latin typeface="ＭＳ Ｐゴシック"/>
                          <a:cs typeface="ＭＳ Ｐゴシック"/>
                          <a:hlinkClick r:id="rId2"/>
                        </a:rPr>
                        <a:t>ｊｐ</a:t>
                      </a:r>
                      <a:endParaRPr sz="1150" dirty="0">
                        <a:latin typeface="ＭＳ Ｐゴシック"/>
                        <a:cs typeface="ＭＳ Ｐゴシック"/>
                      </a:endParaRPr>
                    </a:p>
                  </a:txBody>
                  <a:tcPr marL="0" marR="0" marT="12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03225">
                        <a:lnSpc>
                          <a:spcPct val="100000"/>
                        </a:lnSpc>
                        <a:spcBef>
                          <a:spcPts val="1950"/>
                        </a:spcBef>
                      </a:pPr>
                      <a:r>
                        <a:rPr sz="2400" spc="-75" dirty="0">
                          <a:solidFill>
                            <a:srgbClr val="FFFFFF"/>
                          </a:solidFill>
                          <a:latin typeface="ＭＳ Ｐ明朝"/>
                          <a:cs typeface="ＭＳ Ｐ明朝"/>
                        </a:rPr>
                        <a:t>FAX:03-</a:t>
                      </a:r>
                      <a:r>
                        <a:rPr sz="2400" dirty="0">
                          <a:solidFill>
                            <a:srgbClr val="FFFFFF"/>
                          </a:solidFill>
                          <a:latin typeface="ＭＳ Ｐ明朝"/>
                          <a:cs typeface="ＭＳ Ｐ明朝"/>
                        </a:rPr>
                        <a:t>3370-</a:t>
                      </a:r>
                      <a:r>
                        <a:rPr sz="2400" spc="-20" dirty="0">
                          <a:solidFill>
                            <a:srgbClr val="FFFFFF"/>
                          </a:solidFill>
                          <a:latin typeface="ＭＳ Ｐ明朝"/>
                          <a:cs typeface="ＭＳ Ｐ明朝"/>
                        </a:rPr>
                        <a:t>5198</a:t>
                      </a:r>
                      <a:endParaRPr sz="2400">
                        <a:latin typeface="ＭＳ Ｐ明朝"/>
                        <a:cs typeface="ＭＳ Ｐ明朝"/>
                      </a:endParaRPr>
                    </a:p>
                  </a:txBody>
                  <a:tcPr marL="0" marR="0" marT="247650" marB="0">
                    <a:lnL w="12700">
                      <a:solidFill>
                        <a:srgbClr val="000000"/>
                      </a:solidFill>
                      <a:prstDash val="solid"/>
                    </a:lnL>
                    <a:lnR w="12700">
                      <a:solidFill>
                        <a:srgbClr val="000000"/>
                      </a:solidFill>
                      <a:prstDash val="solid"/>
                    </a:lnR>
                    <a:lnT w="12700">
                      <a:solidFill>
                        <a:srgbClr val="000000"/>
                      </a:solidFill>
                      <a:prstDash val="solid"/>
                    </a:lnT>
                    <a:solidFill>
                      <a:srgbClr val="000000"/>
                    </a:solidFill>
                  </a:tcPr>
                </a:tc>
                <a:extLst>
                  <a:ext uri="{0D108BD9-81ED-4DB2-BD59-A6C34878D82A}">
                    <a16:rowId xmlns:a16="http://schemas.microsoft.com/office/drawing/2014/main" val="10001"/>
                  </a:ext>
                </a:extLst>
              </a:tr>
              <a:tr h="561340">
                <a:tc vMerge="1">
                  <a:txBody>
                    <a:bodyPr/>
                    <a:lstStyle/>
                    <a:p>
                      <a:endParaRPr/>
                    </a:p>
                  </a:txBody>
                  <a:tcPr marL="0" marR="0" marT="12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25"/>
                        </a:spcBef>
                      </a:pPr>
                      <a:endParaRPr sz="1450" dirty="0">
                        <a:latin typeface="Times New Roman"/>
                        <a:cs typeface="Times New Roman"/>
                      </a:endParaRPr>
                    </a:p>
                    <a:p>
                      <a:pPr marL="67310">
                        <a:lnSpc>
                          <a:spcPct val="100000"/>
                        </a:lnSpc>
                      </a:pPr>
                      <a:r>
                        <a:rPr sz="1550" b="1" spc="204" dirty="0" err="1">
                          <a:latin typeface="ＭＳ Ｐゴシック"/>
                          <a:cs typeface="ＭＳ Ｐゴシック"/>
                        </a:rPr>
                        <a:t>提出期限</a:t>
                      </a:r>
                      <a:r>
                        <a:rPr sz="1550" b="1" spc="204" dirty="0">
                          <a:latin typeface="ＭＳ Ｐゴシック"/>
                          <a:cs typeface="ＭＳ Ｐゴシック"/>
                        </a:rPr>
                        <a:t>： </a:t>
                      </a:r>
                      <a:r>
                        <a:rPr lang="en-US" sz="1600" b="1" spc="160" dirty="0">
                          <a:latin typeface="HGP創英角ｺﾞｼｯｸUB" panose="020B0900000000000000" pitchFamily="50" charset="-128"/>
                          <a:ea typeface="HGP創英角ｺﾞｼｯｸUB" panose="020B0900000000000000" pitchFamily="50" charset="-128"/>
                          <a:cs typeface="ＭＳ Ｐゴシック"/>
                        </a:rPr>
                        <a:t>4</a:t>
                      </a:r>
                      <a:r>
                        <a:rPr lang="ja-JP" altLang="en-US" sz="1600" spc="160" dirty="0">
                          <a:latin typeface="HGP創英角ｺﾞｼｯｸUB" panose="020B0900000000000000" pitchFamily="50" charset="-128"/>
                          <a:ea typeface="HGP創英角ｺﾞｼｯｸUB" panose="020B0900000000000000" pitchFamily="50" charset="-128"/>
                          <a:cs typeface="ＭＳ ゴシック"/>
                        </a:rPr>
                        <a:t>月３０</a:t>
                      </a:r>
                      <a:r>
                        <a:rPr lang="ja-JP" altLang="en-US" sz="1600" spc="240" dirty="0">
                          <a:latin typeface="HGP創英角ｺﾞｼｯｸUB" panose="020B0900000000000000" pitchFamily="50" charset="-128"/>
                          <a:ea typeface="HGP創英角ｺﾞｼｯｸUB" panose="020B0900000000000000" pitchFamily="50" charset="-128"/>
                          <a:cs typeface="ＭＳ Ｐ明朝"/>
                        </a:rPr>
                        <a:t>日</a:t>
                      </a:r>
                      <a:r>
                        <a:rPr lang="en-US" altLang="ja-JP" sz="1600" spc="240" dirty="0">
                          <a:latin typeface="HGP創英角ｺﾞｼｯｸUB" panose="020B0900000000000000" pitchFamily="50" charset="-128"/>
                          <a:ea typeface="HGP創英角ｺﾞｼｯｸUB" panose="020B0900000000000000" pitchFamily="50" charset="-128"/>
                          <a:cs typeface="ＭＳ Ｐ明朝"/>
                        </a:rPr>
                        <a:t>(</a:t>
                      </a:r>
                      <a:r>
                        <a:rPr lang="ja-JP" altLang="en-US" sz="1600" spc="160" dirty="0">
                          <a:latin typeface="HGP創英角ｺﾞｼｯｸUB" panose="020B0900000000000000" pitchFamily="50" charset="-128"/>
                          <a:ea typeface="HGP創英角ｺﾞｼｯｸUB" panose="020B0900000000000000" pitchFamily="50" charset="-128"/>
                          <a:cs typeface="ＭＳ Ｐ明朝"/>
                        </a:rPr>
                        <a:t>木</a:t>
                      </a:r>
                      <a:r>
                        <a:rPr lang="en-US" altLang="ja-JP" sz="1600" spc="310" dirty="0">
                          <a:latin typeface="HGP創英角ｺﾞｼｯｸUB" panose="020B0900000000000000" pitchFamily="50" charset="-128"/>
                          <a:ea typeface="HGP創英角ｺﾞｼｯｸUB" panose="020B0900000000000000" pitchFamily="50" charset="-128"/>
                          <a:cs typeface="ＭＳ Ｐ明朝"/>
                        </a:rPr>
                        <a:t>)</a:t>
                      </a:r>
                      <a:r>
                        <a:rPr sz="1550" b="1" spc="10" dirty="0" err="1">
                          <a:latin typeface="ＭＳ Ｐゴシック"/>
                          <a:cs typeface="ＭＳ Ｐゴシック"/>
                        </a:rPr>
                        <a:t>必着</a:t>
                      </a:r>
                      <a:endParaRPr sz="1550" dirty="0">
                        <a:latin typeface="ＭＳ Ｐゴシック"/>
                        <a:cs typeface="ＭＳ Ｐゴシック"/>
                      </a:endParaRPr>
                    </a:p>
                  </a:txBody>
                  <a:tcPr marL="0" marR="0" marT="3175"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0350" y="381000"/>
            <a:ext cx="6794500" cy="310341"/>
          </a:xfrm>
          <a:prstGeom prst="rect">
            <a:avLst/>
          </a:prstGeom>
          <a:solidFill>
            <a:srgbClr val="000000"/>
          </a:solidFill>
        </p:spPr>
        <p:txBody>
          <a:bodyPr vert="horz" wrap="square" lIns="0" tIns="63500" rIns="0" bIns="0" rtlCol="0">
            <a:spAutoFit/>
          </a:bodyPr>
          <a:lstStyle/>
          <a:p>
            <a:pPr marR="166370" algn="ctr">
              <a:lnSpc>
                <a:spcPct val="100000"/>
              </a:lnSpc>
              <a:spcBef>
                <a:spcPts val="500"/>
              </a:spcBef>
            </a:pPr>
            <a:r>
              <a:rPr sz="1600" dirty="0">
                <a:solidFill>
                  <a:srgbClr val="FFFFFF"/>
                </a:solidFill>
                <a:latin typeface="ＭＳ Ｐゴシック"/>
                <a:cs typeface="ＭＳ Ｐゴシック"/>
              </a:rPr>
              <a:t>No.6</a:t>
            </a:r>
            <a:r>
              <a:rPr sz="1600" spc="-10" dirty="0">
                <a:solidFill>
                  <a:srgbClr val="FFFFFF"/>
                </a:solidFill>
                <a:latin typeface="ＭＳ Ｐゴシック"/>
                <a:cs typeface="ＭＳ Ｐゴシック"/>
              </a:rPr>
              <a:t> ■初回氷発注書■</a:t>
            </a:r>
            <a:endParaRPr sz="1600">
              <a:latin typeface="ＭＳ Ｐゴシック"/>
              <a:cs typeface="ＭＳ Ｐゴシック"/>
            </a:endParaRPr>
          </a:p>
        </p:txBody>
      </p:sp>
      <p:sp>
        <p:nvSpPr>
          <p:cNvPr id="3" name="object 3"/>
          <p:cNvSpPr txBox="1"/>
          <p:nvPr/>
        </p:nvSpPr>
        <p:spPr>
          <a:xfrm>
            <a:off x="260350" y="3527425"/>
            <a:ext cx="6794500" cy="583686"/>
          </a:xfrm>
          <a:prstGeom prst="rect">
            <a:avLst/>
          </a:prstGeom>
          <a:ln w="9520">
            <a:solidFill>
              <a:srgbClr val="000000"/>
            </a:solidFill>
          </a:ln>
        </p:spPr>
        <p:txBody>
          <a:bodyPr vert="horz" wrap="square" lIns="0" tIns="59690" rIns="0" bIns="0" rtlCol="0">
            <a:spAutoFit/>
          </a:bodyPr>
          <a:lstStyle/>
          <a:p>
            <a:pPr marL="1562735" marR="918210" indent="-633730" algn="l">
              <a:lnSpc>
                <a:spcPct val="102000"/>
              </a:lnSpc>
              <a:spcBef>
                <a:spcPts val="470"/>
              </a:spcBef>
            </a:pPr>
            <a:r>
              <a:rPr sz="1550" b="1" dirty="0">
                <a:latin typeface="ＭＳ Ｐゴシック"/>
                <a:cs typeface="ＭＳ Ｐゴシック"/>
              </a:rPr>
              <a:t>2</a:t>
            </a:r>
            <a:r>
              <a:rPr lang="en-US" sz="1550" b="1" dirty="0">
                <a:latin typeface="ＭＳ Ｐゴシック"/>
                <a:cs typeface="ＭＳ Ｐゴシック"/>
              </a:rPr>
              <a:t>3</a:t>
            </a:r>
            <a:r>
              <a:rPr sz="1550" b="1" dirty="0">
                <a:latin typeface="ＭＳ Ｐゴシック"/>
                <a:cs typeface="ＭＳ Ｐゴシック"/>
              </a:rPr>
              <a:t>日（土）</a:t>
            </a:r>
            <a:r>
              <a:rPr sz="1550" b="1" spc="-5" dirty="0">
                <a:latin typeface="ＭＳ Ｐゴシック"/>
                <a:cs typeface="ＭＳ Ｐゴシック"/>
              </a:rPr>
              <a:t>の初回発注分のみ、必要分をご記入の上、</a:t>
            </a:r>
            <a:endParaRPr lang="ja-JP" altLang="en-US" sz="1550" b="1" spc="-5" dirty="0">
              <a:latin typeface="ＭＳ Ｐゴシック"/>
              <a:cs typeface="ＭＳ Ｐゴシック"/>
            </a:endParaRPr>
          </a:p>
          <a:p>
            <a:pPr marL="1562735" marR="918210" indent="-633730" algn="l">
              <a:lnSpc>
                <a:spcPct val="102000"/>
              </a:lnSpc>
              <a:spcBef>
                <a:spcPts val="470"/>
              </a:spcBef>
            </a:pPr>
            <a:r>
              <a:rPr lang="ja-JP" altLang="en-US" sz="1550" b="1" spc="-50" dirty="0">
                <a:latin typeface="ＭＳ Ｐゴシック"/>
                <a:cs typeface="ＭＳ Ｐゴシック"/>
              </a:rPr>
              <a:t> </a:t>
            </a:r>
            <a:r>
              <a:rPr lang="en-US" altLang="ja-JP" sz="1550" b="1" dirty="0">
                <a:latin typeface="ＭＳ Ｐゴシック"/>
                <a:cs typeface="ＭＳ Ｐゴシック"/>
              </a:rPr>
              <a:t>FAX</a:t>
            </a:r>
            <a:r>
              <a:rPr lang="ja-JP" altLang="en-US" sz="1550" b="1" spc="-5" dirty="0">
                <a:latin typeface="ＭＳ Ｐゴシック"/>
                <a:cs typeface="ＭＳ Ｐゴシック"/>
              </a:rPr>
              <a:t>またはメールにてご送付ください。</a:t>
            </a:r>
            <a:endParaRPr lang="ja-JP" altLang="en-US" sz="1550" dirty="0">
              <a:latin typeface="ＭＳ Ｐゴシック"/>
              <a:cs typeface="ＭＳ Ｐゴシック"/>
            </a:endParaRPr>
          </a:p>
        </p:txBody>
      </p:sp>
      <p:sp>
        <p:nvSpPr>
          <p:cNvPr id="4" name="object 4"/>
          <p:cNvSpPr txBox="1"/>
          <p:nvPr/>
        </p:nvSpPr>
        <p:spPr>
          <a:xfrm>
            <a:off x="267652" y="4609562"/>
            <a:ext cx="716280" cy="284052"/>
          </a:xfrm>
          <a:prstGeom prst="rect">
            <a:avLst/>
          </a:prstGeom>
        </p:spPr>
        <p:txBody>
          <a:bodyPr vert="horz" wrap="square" lIns="0" tIns="14605" rIns="0" bIns="0" rtlCol="0">
            <a:spAutoFit/>
          </a:bodyPr>
          <a:lstStyle/>
          <a:p>
            <a:pPr marL="242570" indent="-230504">
              <a:lnSpc>
                <a:spcPct val="100000"/>
              </a:lnSpc>
              <a:spcBef>
                <a:spcPts val="115"/>
              </a:spcBef>
              <a:buSzPct val="94285"/>
              <a:buChar char="●"/>
              <a:tabLst>
                <a:tab pos="243204" algn="l"/>
              </a:tabLst>
            </a:pPr>
            <a:r>
              <a:rPr sz="1750" b="1" dirty="0">
                <a:latin typeface="ＭＳ Ｐゴシック"/>
                <a:cs typeface="ＭＳ Ｐゴシック"/>
              </a:rPr>
              <a:t>2</a:t>
            </a:r>
            <a:r>
              <a:rPr lang="en-US" sz="1750" b="1" dirty="0">
                <a:latin typeface="ＭＳ Ｐゴシック"/>
                <a:cs typeface="ＭＳ Ｐゴシック"/>
              </a:rPr>
              <a:t>3</a:t>
            </a:r>
            <a:r>
              <a:rPr sz="1750" b="1" spc="-50" dirty="0">
                <a:latin typeface="ＭＳ Ｐゴシック"/>
                <a:cs typeface="ＭＳ Ｐゴシック"/>
              </a:rPr>
              <a:t>日</a:t>
            </a:r>
            <a:endParaRPr sz="1750" dirty="0">
              <a:latin typeface="ＭＳ Ｐゴシック"/>
              <a:cs typeface="ＭＳ Ｐゴシック"/>
            </a:endParaRPr>
          </a:p>
        </p:txBody>
      </p:sp>
      <p:sp>
        <p:nvSpPr>
          <p:cNvPr id="5" name="object 5"/>
          <p:cNvSpPr txBox="1"/>
          <p:nvPr/>
        </p:nvSpPr>
        <p:spPr>
          <a:xfrm>
            <a:off x="1112329" y="4609562"/>
            <a:ext cx="1176655" cy="294640"/>
          </a:xfrm>
          <a:prstGeom prst="rect">
            <a:avLst/>
          </a:prstGeom>
        </p:spPr>
        <p:txBody>
          <a:bodyPr vert="horz" wrap="square" lIns="0" tIns="14605" rIns="0" bIns="0" rtlCol="0">
            <a:spAutoFit/>
          </a:bodyPr>
          <a:lstStyle/>
          <a:p>
            <a:pPr marL="12700">
              <a:lnSpc>
                <a:spcPct val="100000"/>
              </a:lnSpc>
              <a:spcBef>
                <a:spcPts val="115"/>
              </a:spcBef>
            </a:pPr>
            <a:r>
              <a:rPr sz="1750" b="1" spc="-10" dirty="0">
                <a:latin typeface="ＭＳ Ｐゴシック"/>
                <a:cs typeface="ＭＳ Ｐゴシック"/>
              </a:rPr>
              <a:t>初回発注分</a:t>
            </a:r>
            <a:endParaRPr sz="1750">
              <a:latin typeface="ＭＳ Ｐゴシック"/>
              <a:cs typeface="ＭＳ Ｐゴシック"/>
            </a:endParaRPr>
          </a:p>
        </p:txBody>
      </p:sp>
      <p:graphicFrame>
        <p:nvGraphicFramePr>
          <p:cNvPr id="6" name="object 6"/>
          <p:cNvGraphicFramePr>
            <a:graphicFrameLocks noGrp="1"/>
          </p:cNvGraphicFramePr>
          <p:nvPr>
            <p:extLst>
              <p:ext uri="{D42A27DB-BD31-4B8C-83A1-F6EECF244321}">
                <p14:modId xmlns:p14="http://schemas.microsoft.com/office/powerpoint/2010/main" val="3887702597"/>
              </p:ext>
            </p:extLst>
          </p:nvPr>
        </p:nvGraphicFramePr>
        <p:xfrm>
          <a:off x="254003" y="4991106"/>
          <a:ext cx="6794500" cy="1679575"/>
        </p:xfrm>
        <a:graphic>
          <a:graphicData uri="http://schemas.openxmlformats.org/drawingml/2006/table">
            <a:tbl>
              <a:tblPr firstRow="1" bandRow="1">
                <a:tableStyleId>{2D5ABB26-0587-4C30-8999-92F81FD0307C}</a:tableStyleId>
              </a:tblPr>
              <a:tblGrid>
                <a:gridCol w="755393">
                  <a:extLst>
                    <a:ext uri="{9D8B030D-6E8A-4147-A177-3AD203B41FA5}">
                      <a16:colId xmlns:a16="http://schemas.microsoft.com/office/drawing/2014/main" val="20000"/>
                    </a:ext>
                  </a:extLst>
                </a:gridCol>
                <a:gridCol w="2040367">
                  <a:extLst>
                    <a:ext uri="{9D8B030D-6E8A-4147-A177-3AD203B41FA5}">
                      <a16:colId xmlns:a16="http://schemas.microsoft.com/office/drawing/2014/main" val="20001"/>
                    </a:ext>
                  </a:extLst>
                </a:gridCol>
                <a:gridCol w="1338087">
                  <a:extLst>
                    <a:ext uri="{9D8B030D-6E8A-4147-A177-3AD203B41FA5}">
                      <a16:colId xmlns:a16="http://schemas.microsoft.com/office/drawing/2014/main" val="20002"/>
                    </a:ext>
                  </a:extLst>
                </a:gridCol>
                <a:gridCol w="1382400">
                  <a:extLst>
                    <a:ext uri="{9D8B030D-6E8A-4147-A177-3AD203B41FA5}">
                      <a16:colId xmlns:a16="http://schemas.microsoft.com/office/drawing/2014/main" val="20003"/>
                    </a:ext>
                  </a:extLst>
                </a:gridCol>
                <a:gridCol w="1278253">
                  <a:extLst>
                    <a:ext uri="{9D8B030D-6E8A-4147-A177-3AD203B41FA5}">
                      <a16:colId xmlns:a16="http://schemas.microsoft.com/office/drawing/2014/main" val="20004"/>
                    </a:ext>
                  </a:extLst>
                </a:gridCol>
              </a:tblGrid>
              <a:tr h="347345">
                <a:tc>
                  <a:txBody>
                    <a:bodyPr/>
                    <a:lstStyle/>
                    <a:p>
                      <a:pP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solidFill>
                      <a:srgbClr val="000000"/>
                    </a:solidFill>
                  </a:tcPr>
                </a:tc>
                <a:tc>
                  <a:txBody>
                    <a:bodyPr/>
                    <a:lstStyle/>
                    <a:p>
                      <a:pPr marL="91440" algn="ctr">
                        <a:lnSpc>
                          <a:spcPct val="100000"/>
                        </a:lnSpc>
                        <a:spcBef>
                          <a:spcPts val="334"/>
                        </a:spcBef>
                      </a:pPr>
                      <a:r>
                        <a:rPr lang="ja-JP" altLang="en-US" sz="1550" b="1" spc="-25" dirty="0">
                          <a:solidFill>
                            <a:srgbClr val="FFFFFF"/>
                          </a:solidFill>
                          <a:latin typeface="ＭＳ Ｐゴシック"/>
                          <a:cs typeface="ＭＳ Ｐゴシック"/>
                        </a:rPr>
                        <a:t>品　目</a:t>
                      </a:r>
                      <a:endParaRPr sz="1550" dirty="0">
                        <a:latin typeface="ＭＳ Ｐゴシック"/>
                        <a:cs typeface="ＭＳ Ｐゴシック"/>
                      </a:endParaRPr>
                    </a:p>
                  </a:txBody>
                  <a:tcPr marL="0" marR="0" marT="42544" marB="0">
                    <a:lnL w="12700">
                      <a:solidFill>
                        <a:srgbClr val="000000"/>
                      </a:solidFill>
                      <a:prstDash val="solid"/>
                    </a:lnL>
                    <a:lnR w="12700">
                      <a:solidFill>
                        <a:srgbClr val="000000"/>
                      </a:solidFill>
                      <a:prstDash val="solid"/>
                    </a:lnR>
                    <a:solidFill>
                      <a:srgbClr val="000000"/>
                    </a:solidFill>
                  </a:tcPr>
                </a:tc>
                <a:tc>
                  <a:txBody>
                    <a:bodyPr/>
                    <a:lstStyle/>
                    <a:p>
                      <a:pPr marL="92710" algn="ctr">
                        <a:lnSpc>
                          <a:spcPct val="100000"/>
                        </a:lnSpc>
                        <a:spcBef>
                          <a:spcPts val="334"/>
                        </a:spcBef>
                      </a:pPr>
                      <a:r>
                        <a:rPr sz="1550" b="1" dirty="0">
                          <a:solidFill>
                            <a:srgbClr val="FFFFFF"/>
                          </a:solidFill>
                          <a:latin typeface="ＭＳ Ｐゴシック"/>
                          <a:cs typeface="ＭＳ Ｐゴシック"/>
                        </a:rPr>
                        <a:t>単価（税込</a:t>
                      </a:r>
                      <a:r>
                        <a:rPr sz="1550" b="1" spc="-50" dirty="0">
                          <a:solidFill>
                            <a:srgbClr val="FFFFFF"/>
                          </a:solidFill>
                          <a:latin typeface="ＭＳ Ｐゴシック"/>
                          <a:cs typeface="ＭＳ Ｐゴシック"/>
                        </a:rPr>
                        <a:t>）</a:t>
                      </a:r>
                      <a:endParaRPr sz="1550" dirty="0">
                        <a:latin typeface="ＭＳ Ｐゴシック"/>
                        <a:cs typeface="ＭＳ Ｐゴシック"/>
                      </a:endParaRPr>
                    </a:p>
                  </a:txBody>
                  <a:tcPr marL="0" marR="0" marT="42544" marB="0">
                    <a:lnL w="12700">
                      <a:solidFill>
                        <a:srgbClr val="000000"/>
                      </a:solidFill>
                      <a:prstDash val="solid"/>
                    </a:lnL>
                    <a:lnR w="12700">
                      <a:solidFill>
                        <a:srgbClr val="000000"/>
                      </a:solidFill>
                      <a:prstDash val="solid"/>
                    </a:lnR>
                    <a:solidFill>
                      <a:srgbClr val="000000"/>
                    </a:solidFill>
                  </a:tcPr>
                </a:tc>
                <a:tc>
                  <a:txBody>
                    <a:bodyPr/>
                    <a:lstStyle/>
                    <a:p>
                      <a:pPr marL="93345" algn="ctr">
                        <a:lnSpc>
                          <a:spcPct val="100000"/>
                        </a:lnSpc>
                        <a:spcBef>
                          <a:spcPts val="334"/>
                        </a:spcBef>
                      </a:pPr>
                      <a:r>
                        <a:rPr sz="1550" b="1" spc="-25" dirty="0">
                          <a:solidFill>
                            <a:srgbClr val="FFFFFF"/>
                          </a:solidFill>
                          <a:latin typeface="ＭＳ Ｐゴシック"/>
                          <a:cs typeface="ＭＳ Ｐゴシック"/>
                        </a:rPr>
                        <a:t>数量</a:t>
                      </a:r>
                      <a:endParaRPr sz="1550" dirty="0">
                        <a:latin typeface="ＭＳ Ｐゴシック"/>
                        <a:cs typeface="ＭＳ Ｐゴシック"/>
                      </a:endParaRPr>
                    </a:p>
                  </a:txBody>
                  <a:tcPr marL="0" marR="0" marT="42544" marB="0">
                    <a:lnL w="12700">
                      <a:solidFill>
                        <a:srgbClr val="000000"/>
                      </a:solidFill>
                      <a:prstDash val="solid"/>
                    </a:lnL>
                    <a:lnR w="12700">
                      <a:solidFill>
                        <a:srgbClr val="000000"/>
                      </a:solidFill>
                      <a:prstDash val="solid"/>
                    </a:lnR>
                    <a:solidFill>
                      <a:srgbClr val="000000"/>
                    </a:solidFill>
                  </a:tcPr>
                </a:tc>
                <a:tc>
                  <a:txBody>
                    <a:bodyPr/>
                    <a:lstStyle/>
                    <a:p>
                      <a:pPr marL="93980" algn="ctr">
                        <a:lnSpc>
                          <a:spcPct val="100000"/>
                        </a:lnSpc>
                        <a:spcBef>
                          <a:spcPts val="334"/>
                        </a:spcBef>
                      </a:pPr>
                      <a:r>
                        <a:rPr sz="1550" b="1" spc="-25" dirty="0">
                          <a:solidFill>
                            <a:srgbClr val="FFFFFF"/>
                          </a:solidFill>
                          <a:latin typeface="ＭＳ Ｐゴシック"/>
                          <a:cs typeface="ＭＳ Ｐゴシック"/>
                        </a:rPr>
                        <a:t>金額</a:t>
                      </a:r>
                      <a:endParaRPr sz="1550" dirty="0">
                        <a:latin typeface="ＭＳ Ｐゴシック"/>
                        <a:cs typeface="ＭＳ Ｐゴシック"/>
                      </a:endParaRPr>
                    </a:p>
                  </a:txBody>
                  <a:tcPr marL="0" marR="0" marT="42544" marB="0">
                    <a:lnL w="12700">
                      <a:solidFill>
                        <a:srgbClr val="000000"/>
                      </a:solidFill>
                      <a:prstDash val="solid"/>
                    </a:lnL>
                    <a:lnR w="12700">
                      <a:solidFill>
                        <a:srgbClr val="000000"/>
                      </a:solidFill>
                      <a:prstDash val="solid"/>
                    </a:lnR>
                    <a:solidFill>
                      <a:srgbClr val="000000"/>
                    </a:solidFill>
                  </a:tcPr>
                </a:tc>
                <a:extLst>
                  <a:ext uri="{0D108BD9-81ED-4DB2-BD59-A6C34878D82A}">
                    <a16:rowId xmlns:a16="http://schemas.microsoft.com/office/drawing/2014/main" val="10000"/>
                  </a:ext>
                </a:extLst>
              </a:tr>
              <a:tr h="328295">
                <a:tc>
                  <a:txBody>
                    <a:bodyPr/>
                    <a:lstStyle/>
                    <a:p>
                      <a:pPr marR="280035" algn="r">
                        <a:lnSpc>
                          <a:spcPct val="100000"/>
                        </a:lnSpc>
                        <a:spcBef>
                          <a:spcPts val="204"/>
                        </a:spcBef>
                      </a:pPr>
                      <a:r>
                        <a:rPr sz="1600" dirty="0">
                          <a:latin typeface="ＭＳ Ｐゴシック"/>
                          <a:cs typeface="ＭＳ Ｐゴシック"/>
                        </a:rPr>
                        <a:t>１</a:t>
                      </a:r>
                      <a:endParaRPr sz="1600">
                        <a:latin typeface="ＭＳ Ｐゴシック"/>
                        <a:cs typeface="ＭＳ Ｐゴシック"/>
                      </a:endParaRPr>
                    </a:p>
                  </a:txBody>
                  <a:tcPr marL="0" marR="0" marT="26034"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91440">
                        <a:lnSpc>
                          <a:spcPct val="100000"/>
                        </a:lnSpc>
                        <a:spcBef>
                          <a:spcPts val="204"/>
                        </a:spcBef>
                      </a:pPr>
                      <a:r>
                        <a:rPr sz="1600" dirty="0">
                          <a:latin typeface="ＭＳ Ｐゴシック"/>
                          <a:cs typeface="ＭＳ Ｐゴシック"/>
                        </a:rPr>
                        <a:t>板氷</a:t>
                      </a:r>
                      <a:r>
                        <a:rPr sz="1600" spc="-10" dirty="0">
                          <a:latin typeface="ＭＳ Ｐゴシック"/>
                          <a:cs typeface="ＭＳ Ｐゴシック"/>
                        </a:rPr>
                        <a:t>（</a:t>
                      </a:r>
                      <a:r>
                        <a:rPr sz="1600" spc="-10" dirty="0">
                          <a:latin typeface="Calibri"/>
                          <a:cs typeface="Calibri"/>
                        </a:rPr>
                        <a:t>4kg</a:t>
                      </a:r>
                      <a:r>
                        <a:rPr sz="1600" spc="-10" dirty="0">
                          <a:latin typeface="ＭＳ Ｐゴシック"/>
                          <a:cs typeface="ＭＳ Ｐゴシック"/>
                        </a:rPr>
                        <a:t>）</a:t>
                      </a:r>
                      <a:endParaRPr sz="1600">
                        <a:latin typeface="ＭＳ Ｐゴシック"/>
                        <a:cs typeface="ＭＳ Ｐゴシック"/>
                      </a:endParaRPr>
                    </a:p>
                  </a:txBody>
                  <a:tcPr marL="0" marR="0" marT="26034"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452755">
                        <a:lnSpc>
                          <a:spcPct val="100000"/>
                        </a:lnSpc>
                        <a:spcBef>
                          <a:spcPts val="204"/>
                        </a:spcBef>
                      </a:pPr>
                      <a:r>
                        <a:rPr sz="1600" dirty="0">
                          <a:latin typeface="Calibri"/>
                          <a:cs typeface="Calibri"/>
                        </a:rPr>
                        <a:t>4</a:t>
                      </a:r>
                      <a:r>
                        <a:rPr lang="en-US" sz="1600" dirty="0">
                          <a:latin typeface="Calibri"/>
                          <a:cs typeface="Calibri"/>
                        </a:rPr>
                        <a:t>40</a:t>
                      </a:r>
                      <a:r>
                        <a:rPr sz="1600" spc="-50" dirty="0">
                          <a:latin typeface="ＭＳ Ｐゴシック"/>
                          <a:cs typeface="ＭＳ Ｐゴシック"/>
                        </a:rPr>
                        <a:t>円</a:t>
                      </a:r>
                      <a:endParaRPr sz="1600" dirty="0">
                        <a:latin typeface="ＭＳ Ｐゴシック"/>
                        <a:cs typeface="ＭＳ Ｐゴシック"/>
                      </a:endParaRPr>
                    </a:p>
                  </a:txBody>
                  <a:tcPr marL="0" marR="0" marT="26034"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R="81915" algn="r">
                        <a:lnSpc>
                          <a:spcPct val="100000"/>
                        </a:lnSpc>
                        <a:spcBef>
                          <a:spcPts val="204"/>
                        </a:spcBef>
                      </a:pPr>
                      <a:r>
                        <a:rPr sz="1600" spc="-25" dirty="0">
                          <a:latin typeface="ＭＳ Ｐゴシック"/>
                          <a:cs typeface="ＭＳ Ｐゴシック"/>
                        </a:rPr>
                        <a:t>貫目</a:t>
                      </a:r>
                      <a:endParaRPr sz="1600">
                        <a:latin typeface="ＭＳ Ｐゴシック"/>
                        <a:cs typeface="ＭＳ Ｐゴシック"/>
                      </a:endParaRPr>
                    </a:p>
                  </a:txBody>
                  <a:tcPr marL="0" marR="0" marT="26034"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a:lnSpc>
                          <a:spcPct val="100000"/>
                        </a:lnSpc>
                      </a:pPr>
                      <a:endParaRPr sz="1400" dirty="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r h="334645">
                <a:tc>
                  <a:txBody>
                    <a:bodyPr/>
                    <a:lstStyle/>
                    <a:p>
                      <a:pPr marR="280035" algn="r">
                        <a:lnSpc>
                          <a:spcPct val="100000"/>
                        </a:lnSpc>
                        <a:spcBef>
                          <a:spcPts val="254"/>
                        </a:spcBef>
                      </a:pPr>
                      <a:r>
                        <a:rPr sz="1600" dirty="0">
                          <a:latin typeface="ＭＳ Ｐゴシック"/>
                          <a:cs typeface="ＭＳ Ｐゴシック"/>
                        </a:rPr>
                        <a:t>２</a:t>
                      </a:r>
                      <a:endParaRPr sz="1600">
                        <a:latin typeface="ＭＳ Ｐゴシック"/>
                        <a:cs typeface="ＭＳ Ｐゴシック"/>
                      </a:endParaRPr>
                    </a:p>
                  </a:txBody>
                  <a:tcPr marL="0" marR="0" marT="3238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254"/>
                        </a:spcBef>
                      </a:pPr>
                      <a:r>
                        <a:rPr sz="1600" dirty="0">
                          <a:latin typeface="ＭＳ Ｐゴシック"/>
                          <a:cs typeface="ＭＳ Ｐゴシック"/>
                        </a:rPr>
                        <a:t>フラッペ</a:t>
                      </a:r>
                      <a:r>
                        <a:rPr sz="1600" spc="-10" dirty="0">
                          <a:latin typeface="ＭＳ Ｐゴシック"/>
                          <a:cs typeface="ＭＳ Ｐゴシック"/>
                        </a:rPr>
                        <a:t>（</a:t>
                      </a:r>
                      <a:r>
                        <a:rPr sz="1600" spc="-10" dirty="0">
                          <a:latin typeface="Calibri"/>
                          <a:cs typeface="Calibri"/>
                        </a:rPr>
                        <a:t>4kg</a:t>
                      </a:r>
                      <a:r>
                        <a:rPr sz="1600" spc="-10" dirty="0">
                          <a:latin typeface="ＭＳ Ｐゴシック"/>
                          <a:cs typeface="ＭＳ Ｐゴシック"/>
                        </a:rPr>
                        <a:t>）</a:t>
                      </a:r>
                      <a:endParaRPr sz="1600">
                        <a:latin typeface="ＭＳ Ｐゴシック"/>
                        <a:cs typeface="ＭＳ Ｐゴシック"/>
                      </a:endParaRPr>
                    </a:p>
                  </a:txBody>
                  <a:tcPr marL="0" marR="0" marT="3238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52755">
                        <a:lnSpc>
                          <a:spcPct val="100000"/>
                        </a:lnSpc>
                        <a:spcBef>
                          <a:spcPts val="254"/>
                        </a:spcBef>
                      </a:pPr>
                      <a:r>
                        <a:rPr lang="en-US" sz="1600" spc="-50" dirty="0">
                          <a:latin typeface="Calibri"/>
                          <a:cs typeface="Calibri"/>
                        </a:rPr>
                        <a:t>702</a:t>
                      </a:r>
                      <a:r>
                        <a:rPr sz="1600" spc="-50" dirty="0">
                          <a:latin typeface="ＭＳ Ｐゴシック"/>
                          <a:cs typeface="ＭＳ Ｐゴシック"/>
                        </a:rPr>
                        <a:t>円</a:t>
                      </a:r>
                      <a:endParaRPr sz="1600" dirty="0">
                        <a:latin typeface="ＭＳ Ｐゴシック"/>
                        <a:cs typeface="ＭＳ Ｐゴシック"/>
                      </a:endParaRPr>
                    </a:p>
                  </a:txBody>
                  <a:tcPr marL="0" marR="0" marT="3238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254"/>
                        </a:spcBef>
                      </a:pPr>
                      <a:r>
                        <a:rPr sz="1600" dirty="0">
                          <a:latin typeface="ＭＳ Ｐゴシック"/>
                          <a:cs typeface="ＭＳ Ｐゴシック"/>
                        </a:rPr>
                        <a:t>袋</a:t>
                      </a:r>
                    </a:p>
                  </a:txBody>
                  <a:tcPr marL="0" marR="0" marT="3238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34645">
                <a:tc>
                  <a:txBody>
                    <a:bodyPr/>
                    <a:lstStyle/>
                    <a:p>
                      <a:pPr marR="280035" algn="r">
                        <a:lnSpc>
                          <a:spcPct val="100000"/>
                        </a:lnSpc>
                        <a:spcBef>
                          <a:spcPts val="260"/>
                        </a:spcBef>
                      </a:pPr>
                      <a:r>
                        <a:rPr sz="1600" dirty="0">
                          <a:latin typeface="ＭＳ Ｐゴシック"/>
                          <a:cs typeface="ＭＳ Ｐゴシック"/>
                        </a:rPr>
                        <a:t>３</a:t>
                      </a:r>
                      <a:endParaRPr sz="1600">
                        <a:latin typeface="ＭＳ Ｐゴシック"/>
                        <a:cs typeface="ＭＳ Ｐゴシック"/>
                      </a:endParaRPr>
                    </a:p>
                  </a:txBody>
                  <a:tcPr marL="0" marR="0" marT="330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1440">
                        <a:lnSpc>
                          <a:spcPct val="100000"/>
                        </a:lnSpc>
                        <a:spcBef>
                          <a:spcPts val="260"/>
                        </a:spcBef>
                      </a:pPr>
                      <a:r>
                        <a:rPr sz="1600" dirty="0">
                          <a:latin typeface="ＭＳ Ｐゴシック"/>
                          <a:cs typeface="ＭＳ Ｐゴシック"/>
                        </a:rPr>
                        <a:t>ぶっかき</a:t>
                      </a:r>
                      <a:r>
                        <a:rPr sz="1600" spc="-10" dirty="0">
                          <a:latin typeface="ＭＳ Ｐゴシック"/>
                          <a:cs typeface="ＭＳ Ｐゴシック"/>
                        </a:rPr>
                        <a:t>（</a:t>
                      </a:r>
                      <a:r>
                        <a:rPr sz="1600" spc="-10" dirty="0">
                          <a:latin typeface="Calibri"/>
                          <a:cs typeface="Calibri"/>
                        </a:rPr>
                        <a:t>3.5kg</a:t>
                      </a:r>
                      <a:r>
                        <a:rPr sz="1600" spc="-10" dirty="0">
                          <a:latin typeface="ＭＳ Ｐゴシック"/>
                          <a:cs typeface="ＭＳ Ｐゴシック"/>
                        </a:rPr>
                        <a:t>）</a:t>
                      </a:r>
                      <a:endParaRPr sz="1600">
                        <a:latin typeface="ＭＳ Ｐゴシック"/>
                        <a:cs typeface="ＭＳ Ｐゴシック"/>
                      </a:endParaRPr>
                    </a:p>
                  </a:txBody>
                  <a:tcPr marL="0" marR="0" marT="330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52755">
                        <a:lnSpc>
                          <a:spcPct val="100000"/>
                        </a:lnSpc>
                        <a:spcBef>
                          <a:spcPts val="260"/>
                        </a:spcBef>
                      </a:pPr>
                      <a:r>
                        <a:rPr lang="en-US" sz="1600" spc="-50" dirty="0">
                          <a:latin typeface="Calibri"/>
                          <a:cs typeface="Calibri"/>
                        </a:rPr>
                        <a:t>648</a:t>
                      </a:r>
                      <a:r>
                        <a:rPr sz="1600" spc="-50" dirty="0">
                          <a:latin typeface="ＭＳ Ｐゴシック"/>
                          <a:cs typeface="ＭＳ Ｐゴシック"/>
                        </a:rPr>
                        <a:t>円</a:t>
                      </a:r>
                      <a:endParaRPr sz="1600" dirty="0">
                        <a:latin typeface="ＭＳ Ｐゴシック"/>
                        <a:cs typeface="ＭＳ Ｐゴシック"/>
                      </a:endParaRPr>
                    </a:p>
                  </a:txBody>
                  <a:tcPr marL="0" marR="0" marT="330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81915" algn="r">
                        <a:lnSpc>
                          <a:spcPct val="100000"/>
                        </a:lnSpc>
                        <a:spcBef>
                          <a:spcPts val="260"/>
                        </a:spcBef>
                      </a:pPr>
                      <a:r>
                        <a:rPr sz="1600" dirty="0">
                          <a:latin typeface="ＭＳ Ｐゴシック"/>
                          <a:cs typeface="ＭＳ Ｐゴシック"/>
                        </a:rPr>
                        <a:t>袋</a:t>
                      </a:r>
                      <a:endParaRPr sz="1600">
                        <a:latin typeface="ＭＳ Ｐゴシック"/>
                        <a:cs typeface="ＭＳ Ｐゴシック"/>
                      </a:endParaRPr>
                    </a:p>
                  </a:txBody>
                  <a:tcPr marL="0" marR="0" marT="330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334645">
                <a:tc gridSpan="4">
                  <a:txBody>
                    <a:bodyPr/>
                    <a:lstStyle/>
                    <a:p>
                      <a:pPr marR="81915" algn="r">
                        <a:lnSpc>
                          <a:spcPct val="100000"/>
                        </a:lnSpc>
                        <a:spcBef>
                          <a:spcPts val="260"/>
                        </a:spcBef>
                      </a:pPr>
                      <a:r>
                        <a:rPr sz="1600" dirty="0">
                          <a:latin typeface="ＭＳ Ｐゴシック"/>
                          <a:cs typeface="ＭＳ Ｐゴシック"/>
                        </a:rPr>
                        <a:t>合計（税込</a:t>
                      </a:r>
                      <a:r>
                        <a:rPr sz="1600" spc="-50" dirty="0">
                          <a:latin typeface="ＭＳ Ｐゴシック"/>
                          <a:cs typeface="ＭＳ Ｐゴシック"/>
                        </a:rPr>
                        <a:t>）</a:t>
                      </a:r>
                      <a:endParaRPr sz="1600">
                        <a:latin typeface="ＭＳ Ｐゴシック"/>
                        <a:cs typeface="ＭＳ Ｐゴシック"/>
                      </a:endParaRPr>
                    </a:p>
                  </a:txBody>
                  <a:tcPr marL="0" marR="0" marT="330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492125">
                        <a:lnSpc>
                          <a:spcPct val="100000"/>
                        </a:lnSpc>
                        <a:spcBef>
                          <a:spcPts val="260"/>
                        </a:spcBef>
                      </a:pPr>
                      <a:r>
                        <a:rPr lang="ja-JP" altLang="en-US" sz="1600" dirty="0">
                          <a:latin typeface="ＭＳ Ｐゴシック"/>
                          <a:cs typeface="ＭＳ Ｐゴシック"/>
                        </a:rPr>
                        <a:t>　　　　</a:t>
                      </a:r>
                      <a:r>
                        <a:rPr sz="1600" dirty="0">
                          <a:latin typeface="ＭＳ Ｐゴシック"/>
                          <a:cs typeface="ＭＳ Ｐゴシック"/>
                        </a:rPr>
                        <a:t>円</a:t>
                      </a:r>
                    </a:p>
                  </a:txBody>
                  <a:tcPr marL="0" marR="0" marT="330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bl>
          </a:graphicData>
        </a:graphic>
      </p:graphicFrame>
      <p:sp>
        <p:nvSpPr>
          <p:cNvPr id="7" name="object 7"/>
          <p:cNvSpPr txBox="1"/>
          <p:nvPr/>
        </p:nvSpPr>
        <p:spPr>
          <a:xfrm>
            <a:off x="267651" y="6933692"/>
            <a:ext cx="6794499" cy="1077539"/>
          </a:xfrm>
          <a:prstGeom prst="rect">
            <a:avLst/>
          </a:prstGeom>
        </p:spPr>
        <p:txBody>
          <a:bodyPr vert="horz" wrap="square" lIns="0" tIns="12700" rIns="0" bIns="0" rtlCol="0">
            <a:spAutoFit/>
          </a:bodyPr>
          <a:lstStyle/>
          <a:p>
            <a:pPr marL="12700">
              <a:lnSpc>
                <a:spcPct val="150000"/>
              </a:lnSpc>
              <a:spcBef>
                <a:spcPts val="100"/>
              </a:spcBef>
            </a:pPr>
            <a:r>
              <a:rPr sz="1200" spc="-5" dirty="0">
                <a:latin typeface="ＭＳ Ｐゴシック"/>
                <a:cs typeface="ＭＳ Ｐゴシック"/>
              </a:rPr>
              <a:t>※</a:t>
            </a:r>
            <a:r>
              <a:rPr sz="1200" spc="-5" dirty="0" err="1">
                <a:latin typeface="ＭＳ Ｐゴシック"/>
                <a:cs typeface="ＭＳ Ｐゴシック"/>
              </a:rPr>
              <a:t>氷代金のお支払いは、会期当日、現金による</a:t>
            </a:r>
            <a:r>
              <a:rPr sz="1150" b="1" u="sng" dirty="0" err="1">
                <a:uFill>
                  <a:solidFill>
                    <a:srgbClr val="000000"/>
                  </a:solidFill>
                </a:uFill>
                <a:latin typeface="ＭＳ Ｐゴシック"/>
                <a:cs typeface="ＭＳ Ｐゴシック"/>
              </a:rPr>
              <a:t>現地精算</a:t>
            </a:r>
            <a:r>
              <a:rPr sz="1200" spc="-10" dirty="0" err="1">
                <a:latin typeface="ＭＳ Ｐゴシック"/>
                <a:cs typeface="ＭＳ Ｐゴシック"/>
              </a:rPr>
              <a:t>とさせていただきます</a:t>
            </a:r>
            <a:r>
              <a:rPr sz="1200" spc="-10" dirty="0">
                <a:latin typeface="ＭＳ Ｐゴシック"/>
                <a:cs typeface="ＭＳ Ｐゴシック"/>
              </a:rPr>
              <a:t>。</a:t>
            </a:r>
            <a:endParaRPr sz="1100" dirty="0">
              <a:latin typeface="ＭＳ Ｐゴシック"/>
              <a:cs typeface="ＭＳ Ｐゴシック"/>
            </a:endParaRPr>
          </a:p>
          <a:p>
            <a:pPr marL="12700">
              <a:lnSpc>
                <a:spcPct val="150000"/>
              </a:lnSpc>
              <a:spcBef>
                <a:spcPts val="5"/>
              </a:spcBef>
            </a:pPr>
            <a:r>
              <a:rPr sz="1150" b="1" dirty="0">
                <a:latin typeface="ＭＳ Ｐゴシック"/>
                <a:cs typeface="ＭＳ Ｐゴシック"/>
              </a:rPr>
              <a:t>※</a:t>
            </a:r>
            <a:r>
              <a:rPr sz="1200" spc="-5" dirty="0">
                <a:latin typeface="ＭＳ Ｐゴシック"/>
                <a:cs typeface="ＭＳ Ｐゴシック"/>
              </a:rPr>
              <a:t>初回以降の氷の発注については、氷屋</a:t>
            </a:r>
            <a:r>
              <a:rPr sz="1200" dirty="0">
                <a:latin typeface="ＭＳ Ｐゴシック"/>
                <a:cs typeface="ＭＳ Ｐゴシック"/>
              </a:rPr>
              <a:t>（富士氷室：03-3461-4765）</a:t>
            </a:r>
            <a:r>
              <a:rPr sz="1200" spc="-5" dirty="0">
                <a:latin typeface="ＭＳ Ｐゴシック"/>
                <a:cs typeface="ＭＳ Ｐゴシック"/>
              </a:rPr>
              <a:t>までご連絡いただき、</a:t>
            </a:r>
            <a:endParaRPr sz="1200" dirty="0">
              <a:latin typeface="ＭＳ Ｐゴシック"/>
              <a:cs typeface="ＭＳ Ｐゴシック"/>
            </a:endParaRPr>
          </a:p>
          <a:p>
            <a:pPr marL="215900">
              <a:lnSpc>
                <a:spcPct val="150000"/>
              </a:lnSpc>
              <a:spcBef>
                <a:spcPts val="45"/>
              </a:spcBef>
            </a:pPr>
            <a:r>
              <a:rPr sz="1200" spc="-10" dirty="0">
                <a:latin typeface="ＭＳ Ｐゴシック"/>
                <a:cs typeface="ＭＳ Ｐゴシック"/>
              </a:rPr>
              <a:t>直接現金にて清算してください。</a:t>
            </a:r>
            <a:endParaRPr sz="1200" dirty="0">
              <a:latin typeface="ＭＳ Ｐゴシック"/>
              <a:cs typeface="ＭＳ Ｐゴシック"/>
            </a:endParaRPr>
          </a:p>
          <a:p>
            <a:pPr marL="12700">
              <a:lnSpc>
                <a:spcPct val="150000"/>
              </a:lnSpc>
            </a:pPr>
            <a:r>
              <a:rPr sz="1200" dirty="0">
                <a:latin typeface="ＭＳ Ｐゴシック"/>
                <a:cs typeface="ＭＳ Ｐゴシック"/>
              </a:rPr>
              <a:t>※参考：150</a:t>
            </a:r>
            <a:r>
              <a:rPr sz="1200" spc="-10" dirty="0">
                <a:latin typeface="ＭＳ Ｐゴシック"/>
                <a:cs typeface="ＭＳ Ｐゴシック"/>
              </a:rPr>
              <a:t>ℓクーラーBOX（</a:t>
            </a:r>
            <a:r>
              <a:rPr sz="1200" spc="-5" dirty="0">
                <a:latin typeface="ＭＳ Ｐゴシック"/>
                <a:cs typeface="ＭＳ Ｐゴシック"/>
              </a:rPr>
              <a:t>缶ビール</a:t>
            </a:r>
            <a:r>
              <a:rPr sz="1200" dirty="0">
                <a:latin typeface="ＭＳ Ｐゴシック"/>
                <a:cs typeface="ＭＳ Ｐゴシック"/>
              </a:rPr>
              <a:t>5</a:t>
            </a:r>
            <a:r>
              <a:rPr sz="1200" spc="-10" dirty="0">
                <a:latin typeface="ＭＳ Ｐゴシック"/>
                <a:cs typeface="ＭＳ Ｐゴシック"/>
              </a:rPr>
              <a:t>ケース入</a:t>
            </a:r>
            <a:r>
              <a:rPr sz="1200" dirty="0">
                <a:latin typeface="ＭＳ Ｐゴシック"/>
                <a:cs typeface="ＭＳ Ｐゴシック"/>
              </a:rPr>
              <a:t>）の場合、板氷6貫目で2</a:t>
            </a:r>
            <a:r>
              <a:rPr sz="1200" spc="-10" dirty="0">
                <a:latin typeface="ＭＳ Ｐゴシック"/>
                <a:cs typeface="ＭＳ Ｐゴシック"/>
              </a:rPr>
              <a:t>時間の冷蔵が可能です。</a:t>
            </a:r>
            <a:endParaRPr sz="1200" dirty="0">
              <a:latin typeface="ＭＳ Ｐゴシック"/>
              <a:cs typeface="ＭＳ Ｐゴシック"/>
            </a:endParaRPr>
          </a:p>
        </p:txBody>
      </p:sp>
      <p:sp>
        <p:nvSpPr>
          <p:cNvPr id="8" name="object 8"/>
          <p:cNvSpPr txBox="1"/>
          <p:nvPr/>
        </p:nvSpPr>
        <p:spPr>
          <a:xfrm>
            <a:off x="3498215" y="74138"/>
            <a:ext cx="3234055" cy="294640"/>
          </a:xfrm>
          <a:prstGeom prst="rect">
            <a:avLst/>
          </a:prstGeom>
        </p:spPr>
        <p:txBody>
          <a:bodyPr vert="horz" wrap="square" lIns="0" tIns="14605" rIns="0" bIns="0" rtlCol="0">
            <a:spAutoFit/>
          </a:bodyPr>
          <a:lstStyle/>
          <a:p>
            <a:pPr marL="12700">
              <a:lnSpc>
                <a:spcPct val="100000"/>
              </a:lnSpc>
              <a:spcBef>
                <a:spcPts val="115"/>
              </a:spcBef>
              <a:tabLst>
                <a:tab pos="1617345" algn="l"/>
                <a:tab pos="2304415" algn="l"/>
                <a:tab pos="2992120" algn="l"/>
              </a:tabLst>
            </a:pPr>
            <a:r>
              <a:rPr sz="1750" b="1" dirty="0">
                <a:latin typeface="ＭＳ Ｐゴシック"/>
                <a:cs typeface="ＭＳ Ｐゴシック"/>
              </a:rPr>
              <a:t>記入</a:t>
            </a:r>
            <a:r>
              <a:rPr sz="1750" b="1" spc="-50" dirty="0">
                <a:latin typeface="ＭＳ Ｐゴシック"/>
                <a:cs typeface="ＭＳ Ｐゴシック"/>
              </a:rPr>
              <a:t>日</a:t>
            </a:r>
            <a:r>
              <a:rPr sz="1750" b="1" dirty="0">
                <a:latin typeface="ＭＳ Ｐゴシック"/>
                <a:cs typeface="ＭＳ Ｐゴシック"/>
              </a:rPr>
              <a:t>	</a:t>
            </a:r>
            <a:r>
              <a:rPr sz="1750" b="1" spc="-50" dirty="0">
                <a:latin typeface="ＭＳ Ｐゴシック"/>
                <a:cs typeface="ＭＳ Ｐゴシック"/>
              </a:rPr>
              <a:t>年</a:t>
            </a:r>
            <a:r>
              <a:rPr sz="1750" b="1" dirty="0">
                <a:latin typeface="ＭＳ Ｐゴシック"/>
                <a:cs typeface="ＭＳ Ｐゴシック"/>
              </a:rPr>
              <a:t>	</a:t>
            </a:r>
            <a:r>
              <a:rPr sz="1750" b="1" spc="-50" dirty="0">
                <a:latin typeface="ＭＳ Ｐゴシック"/>
                <a:cs typeface="ＭＳ Ｐゴシック"/>
              </a:rPr>
              <a:t>月</a:t>
            </a:r>
            <a:r>
              <a:rPr sz="1750" b="1" dirty="0">
                <a:latin typeface="ＭＳ Ｐゴシック"/>
                <a:cs typeface="ＭＳ Ｐゴシック"/>
              </a:rPr>
              <a:t>	</a:t>
            </a:r>
            <a:r>
              <a:rPr sz="1750" b="1" spc="-50" dirty="0">
                <a:latin typeface="ＭＳ Ｐゴシック"/>
                <a:cs typeface="ＭＳ Ｐゴシック"/>
              </a:rPr>
              <a:t>日</a:t>
            </a:r>
            <a:endParaRPr sz="1750">
              <a:latin typeface="ＭＳ Ｐゴシック"/>
              <a:cs typeface="ＭＳ Ｐゴシック"/>
            </a:endParaRPr>
          </a:p>
        </p:txBody>
      </p:sp>
      <p:sp>
        <p:nvSpPr>
          <p:cNvPr id="9" name="object 9"/>
          <p:cNvSpPr txBox="1"/>
          <p:nvPr/>
        </p:nvSpPr>
        <p:spPr>
          <a:xfrm>
            <a:off x="267614" y="2461487"/>
            <a:ext cx="6794536" cy="722633"/>
          </a:xfrm>
          <a:prstGeom prst="rect">
            <a:avLst/>
          </a:prstGeom>
        </p:spPr>
        <p:txBody>
          <a:bodyPr vert="horz" wrap="square" lIns="0" tIns="14604" rIns="0" bIns="0" rtlCol="0">
            <a:spAutoFit/>
          </a:bodyPr>
          <a:lstStyle/>
          <a:p>
            <a:pPr marL="217170" indent="-205104">
              <a:lnSpc>
                <a:spcPct val="100000"/>
              </a:lnSpc>
              <a:spcBef>
                <a:spcPts val="114"/>
              </a:spcBef>
              <a:buSzPct val="93548"/>
              <a:buChar char="■"/>
              <a:tabLst>
                <a:tab pos="217804" algn="l"/>
              </a:tabLst>
            </a:pPr>
            <a:r>
              <a:rPr sz="1550" b="1" u="sng" spc="-10" dirty="0">
                <a:uFill>
                  <a:solidFill>
                    <a:srgbClr val="000000"/>
                  </a:solidFill>
                </a:uFill>
                <a:latin typeface="ＭＳ Ｐゴシック"/>
                <a:cs typeface="ＭＳ Ｐゴシック"/>
              </a:rPr>
              <a:t>出店ブース名：</a:t>
            </a:r>
            <a:endParaRPr sz="1550" dirty="0">
              <a:latin typeface="ＭＳ Ｐゴシック"/>
              <a:cs typeface="ＭＳ Ｐゴシック"/>
            </a:endParaRPr>
          </a:p>
          <a:p>
            <a:pPr>
              <a:lnSpc>
                <a:spcPct val="100000"/>
              </a:lnSpc>
              <a:spcBef>
                <a:spcPts val="35"/>
              </a:spcBef>
              <a:buFont typeface=""/>
              <a:buChar char="■"/>
            </a:pPr>
            <a:endParaRPr sz="1500" dirty="0">
              <a:latin typeface="ＭＳ Ｐゴシック"/>
              <a:cs typeface="ＭＳ Ｐゴシック"/>
            </a:endParaRPr>
          </a:p>
          <a:p>
            <a:pPr marL="217170" indent="-205104">
              <a:lnSpc>
                <a:spcPct val="100000"/>
              </a:lnSpc>
              <a:buSzPct val="93548"/>
              <a:buChar char="■"/>
              <a:tabLst>
                <a:tab pos="217804" algn="l"/>
                <a:tab pos="2209800" algn="l"/>
              </a:tabLst>
            </a:pPr>
            <a:r>
              <a:rPr sz="1550" b="1" u="sng" dirty="0">
                <a:uFill>
                  <a:solidFill>
                    <a:srgbClr val="000000"/>
                  </a:solidFill>
                </a:uFill>
                <a:latin typeface="ＭＳ Ｐゴシック"/>
                <a:cs typeface="ＭＳ Ｐゴシック"/>
              </a:rPr>
              <a:t>ご担当者</a:t>
            </a:r>
            <a:r>
              <a:rPr sz="1550" b="1" u="sng" spc="-50" dirty="0">
                <a:uFill>
                  <a:solidFill>
                    <a:srgbClr val="000000"/>
                  </a:solidFill>
                </a:uFill>
                <a:latin typeface="ＭＳ Ｐゴシック"/>
                <a:cs typeface="ＭＳ Ｐゴシック"/>
              </a:rPr>
              <a:t>：</a:t>
            </a:r>
            <a:r>
              <a:rPr sz="1550" b="1" dirty="0">
                <a:latin typeface="ＭＳ Ｐゴシック"/>
                <a:cs typeface="ＭＳ Ｐゴシック"/>
              </a:rPr>
              <a:t>	</a:t>
            </a:r>
            <a:r>
              <a:rPr lang="en-US" sz="1550" b="1" dirty="0">
                <a:latin typeface="ＭＳ Ｐゴシック"/>
                <a:cs typeface="ＭＳ Ｐゴシック"/>
              </a:rPr>
              <a:t>                </a:t>
            </a:r>
            <a:r>
              <a:rPr sz="1550" b="1" u="sng" dirty="0">
                <a:uFill>
                  <a:solidFill>
                    <a:srgbClr val="000000"/>
                  </a:solidFill>
                </a:uFill>
                <a:latin typeface="ＭＳ Ｐゴシック"/>
                <a:cs typeface="ＭＳ Ｐゴシック"/>
              </a:rPr>
              <a:t>■TEL（携帯</a:t>
            </a:r>
            <a:r>
              <a:rPr sz="1550" b="1" u="sng" spc="-25" dirty="0">
                <a:uFill>
                  <a:solidFill>
                    <a:srgbClr val="000000"/>
                  </a:solidFill>
                </a:uFill>
                <a:latin typeface="ＭＳ Ｐゴシック"/>
                <a:cs typeface="ＭＳ Ｐゴシック"/>
              </a:rPr>
              <a:t>）：</a:t>
            </a:r>
            <a:endParaRPr sz="1550" dirty="0">
              <a:latin typeface="ＭＳ Ｐゴシック"/>
              <a:cs typeface="ＭＳ Ｐゴシック"/>
            </a:endParaRPr>
          </a:p>
        </p:txBody>
      </p:sp>
      <p:graphicFrame>
        <p:nvGraphicFramePr>
          <p:cNvPr id="10" name="object 10"/>
          <p:cNvGraphicFramePr>
            <a:graphicFrameLocks noGrp="1"/>
          </p:cNvGraphicFramePr>
          <p:nvPr>
            <p:extLst>
              <p:ext uri="{D42A27DB-BD31-4B8C-83A1-F6EECF244321}">
                <p14:modId xmlns:p14="http://schemas.microsoft.com/office/powerpoint/2010/main" val="3738711399"/>
              </p:ext>
            </p:extLst>
          </p:nvPr>
        </p:nvGraphicFramePr>
        <p:xfrm>
          <a:off x="279403" y="920946"/>
          <a:ext cx="6775447" cy="1400174"/>
        </p:xfrm>
        <a:graphic>
          <a:graphicData uri="http://schemas.openxmlformats.org/drawingml/2006/table">
            <a:tbl>
              <a:tblPr firstRow="1" bandRow="1">
                <a:tableStyleId>{2D5ABB26-0587-4C30-8999-92F81FD0307C}</a:tableStyleId>
              </a:tblPr>
              <a:tblGrid>
                <a:gridCol w="3349804">
                  <a:extLst>
                    <a:ext uri="{9D8B030D-6E8A-4147-A177-3AD203B41FA5}">
                      <a16:colId xmlns:a16="http://schemas.microsoft.com/office/drawing/2014/main" val="20000"/>
                    </a:ext>
                  </a:extLst>
                </a:gridCol>
                <a:gridCol w="3425643">
                  <a:extLst>
                    <a:ext uri="{9D8B030D-6E8A-4147-A177-3AD203B41FA5}">
                      <a16:colId xmlns:a16="http://schemas.microsoft.com/office/drawing/2014/main" val="20001"/>
                    </a:ext>
                  </a:extLst>
                </a:gridCol>
              </a:tblGrid>
              <a:tr h="839469">
                <a:tc rowSpan="2">
                  <a:txBody>
                    <a:bodyPr/>
                    <a:lstStyle/>
                    <a:p>
                      <a:pPr>
                        <a:lnSpc>
                          <a:spcPct val="100000"/>
                        </a:lnSpc>
                        <a:spcBef>
                          <a:spcPts val="5"/>
                        </a:spcBef>
                      </a:pPr>
                      <a:endParaRPr sz="1500" dirty="0">
                        <a:latin typeface="Times New Roman"/>
                        <a:cs typeface="Times New Roman"/>
                      </a:endParaRPr>
                    </a:p>
                    <a:p>
                      <a:pPr marL="67945">
                        <a:lnSpc>
                          <a:spcPct val="100000"/>
                        </a:lnSpc>
                      </a:pPr>
                      <a:r>
                        <a:rPr sz="1350" b="1" spc="-15" dirty="0">
                          <a:latin typeface="ＭＳ Ｐゴシック"/>
                          <a:cs typeface="ＭＳ Ｐゴシック"/>
                        </a:rPr>
                        <a:t>提出先：</a:t>
                      </a:r>
                      <a:endParaRPr sz="1350" dirty="0">
                        <a:latin typeface="ＭＳ Ｐゴシック"/>
                        <a:cs typeface="ＭＳ Ｐゴシック"/>
                      </a:endParaRPr>
                    </a:p>
                    <a:p>
                      <a:pPr marL="308610">
                        <a:lnSpc>
                          <a:spcPct val="100000"/>
                        </a:lnSpc>
                        <a:spcBef>
                          <a:spcPts val="80"/>
                        </a:spcBef>
                      </a:pPr>
                      <a:r>
                        <a:rPr sz="1350" b="1" spc="-5" dirty="0">
                          <a:latin typeface="ＭＳ Ｐゴシック"/>
                          <a:cs typeface="ＭＳ Ｐゴシック"/>
                        </a:rPr>
                        <a:t>ラオスフェスティバル</a:t>
                      </a:r>
                      <a:r>
                        <a:rPr lang="en-US" sz="1350" b="1" spc="-5" dirty="0">
                          <a:latin typeface="ＭＳ Ｐゴシック"/>
                          <a:cs typeface="ＭＳ Ｐゴシック"/>
                        </a:rPr>
                        <a:t>202</a:t>
                      </a:r>
                      <a:r>
                        <a:rPr lang="en-US" altLang="ja-JP" sz="1350" b="1" spc="-5" dirty="0">
                          <a:latin typeface="ＭＳ Ｐゴシック"/>
                          <a:cs typeface="ＭＳ Ｐゴシック"/>
                        </a:rPr>
                        <a:t>6</a:t>
                      </a:r>
                      <a:r>
                        <a:rPr sz="1350" b="1" spc="-5" dirty="0">
                          <a:latin typeface="ＭＳ Ｐゴシック"/>
                          <a:cs typeface="ＭＳ Ｐゴシック"/>
                        </a:rPr>
                        <a:t>事務局</a:t>
                      </a:r>
                      <a:endParaRPr sz="1350" dirty="0">
                        <a:latin typeface="ＭＳ Ｐゴシック"/>
                        <a:cs typeface="ＭＳ Ｐゴシック"/>
                      </a:endParaRPr>
                    </a:p>
                    <a:p>
                      <a:pPr>
                        <a:lnSpc>
                          <a:spcPct val="100000"/>
                        </a:lnSpc>
                        <a:spcBef>
                          <a:spcPts val="5"/>
                        </a:spcBef>
                      </a:pPr>
                      <a:endParaRPr sz="1550" dirty="0">
                        <a:latin typeface="Times New Roman"/>
                        <a:cs typeface="Times New Roman"/>
                      </a:endParaRPr>
                    </a:p>
                    <a:p>
                      <a:pPr marL="67945">
                        <a:lnSpc>
                          <a:spcPct val="100000"/>
                        </a:lnSpc>
                        <a:tabLst>
                          <a:tab pos="421640" algn="l"/>
                        </a:tabLst>
                      </a:pPr>
                      <a:r>
                        <a:rPr sz="1150" b="1" spc="-50" dirty="0">
                          <a:latin typeface="ＭＳ Ｐゴシック"/>
                          <a:cs typeface="ＭＳ Ｐゴシック"/>
                        </a:rPr>
                        <a:t>電</a:t>
                      </a:r>
                      <a:r>
                        <a:rPr sz="1150" b="1" dirty="0">
                          <a:latin typeface="ＭＳ Ｐゴシック"/>
                          <a:cs typeface="ＭＳ Ｐゴシック"/>
                        </a:rPr>
                        <a:t>	話：</a:t>
                      </a:r>
                      <a:r>
                        <a:rPr sz="1150" b="1" spc="114" dirty="0">
                          <a:latin typeface="ＭＳ Ｐゴシック"/>
                          <a:cs typeface="ＭＳ Ｐゴシック"/>
                        </a:rPr>
                        <a:t>  </a:t>
                      </a:r>
                      <a:r>
                        <a:rPr sz="1150" b="1" dirty="0">
                          <a:latin typeface="ＭＳ Ｐゴシック"/>
                          <a:cs typeface="ＭＳ Ｐゴシック"/>
                        </a:rPr>
                        <a:t>03-6276-</a:t>
                      </a:r>
                      <a:r>
                        <a:rPr sz="1150" b="1" spc="-20" dirty="0">
                          <a:latin typeface="ＭＳ Ｐゴシック"/>
                          <a:cs typeface="ＭＳ Ｐゴシック"/>
                        </a:rPr>
                        <a:t>3090</a:t>
                      </a:r>
                      <a:endParaRPr sz="1150" dirty="0">
                        <a:latin typeface="ＭＳ Ｐゴシック"/>
                        <a:cs typeface="ＭＳ Ｐゴシック"/>
                      </a:endParaRPr>
                    </a:p>
                    <a:p>
                      <a:pPr marL="113664">
                        <a:lnSpc>
                          <a:spcPct val="100000"/>
                        </a:lnSpc>
                        <a:spcBef>
                          <a:spcPts val="10"/>
                        </a:spcBef>
                      </a:pPr>
                      <a:r>
                        <a:rPr sz="1150" b="1" dirty="0">
                          <a:latin typeface="ＭＳ Ｐゴシック"/>
                          <a:cs typeface="ＭＳ Ｐゴシック"/>
                        </a:rPr>
                        <a:t>E-mail：</a:t>
                      </a:r>
                      <a:r>
                        <a:rPr sz="1150" b="1" spc="185" dirty="0">
                          <a:latin typeface="ＭＳ Ｐゴシック"/>
                          <a:cs typeface="ＭＳ Ｐゴシック"/>
                        </a:rPr>
                        <a:t>  </a:t>
                      </a:r>
                      <a:r>
                        <a:rPr sz="1150" b="1" dirty="0">
                          <a:latin typeface="Calibri"/>
                          <a:cs typeface="Calibri"/>
                          <a:hlinkClick r:id="rId2"/>
                        </a:rPr>
                        <a:t>shutten@laos-</a:t>
                      </a:r>
                      <a:r>
                        <a:rPr sz="1150" b="1" spc="-10" dirty="0">
                          <a:latin typeface="Calibri"/>
                          <a:cs typeface="Calibri"/>
                          <a:hlinkClick r:id="rId2"/>
                        </a:rPr>
                        <a:t>festival.</a:t>
                      </a:r>
                      <a:r>
                        <a:rPr sz="1150" b="1" spc="-10" dirty="0">
                          <a:latin typeface="ＭＳ Ｐゴシック"/>
                          <a:cs typeface="ＭＳ Ｐゴシック"/>
                          <a:hlinkClick r:id="rId2"/>
                        </a:rPr>
                        <a:t>ｊｐ</a:t>
                      </a:r>
                      <a:endParaRPr sz="1150" dirty="0">
                        <a:latin typeface="ＭＳ Ｐゴシック"/>
                        <a:cs typeface="ＭＳ Ｐゴシック"/>
                      </a:endParaRPr>
                    </a:p>
                  </a:txBody>
                  <a:tcPr marL="0" marR="0" marT="63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403225">
                        <a:lnSpc>
                          <a:spcPct val="100000"/>
                        </a:lnSpc>
                        <a:spcBef>
                          <a:spcPts val="1945"/>
                        </a:spcBef>
                      </a:pPr>
                      <a:r>
                        <a:rPr sz="2400" spc="-75" dirty="0">
                          <a:solidFill>
                            <a:srgbClr val="FFFFFF"/>
                          </a:solidFill>
                          <a:latin typeface="ＭＳ Ｐ明朝"/>
                          <a:cs typeface="ＭＳ Ｐ明朝"/>
                        </a:rPr>
                        <a:t>FAX:03-</a:t>
                      </a:r>
                      <a:r>
                        <a:rPr sz="2400" dirty="0">
                          <a:solidFill>
                            <a:srgbClr val="FFFFFF"/>
                          </a:solidFill>
                          <a:latin typeface="ＭＳ Ｐ明朝"/>
                          <a:cs typeface="ＭＳ Ｐ明朝"/>
                        </a:rPr>
                        <a:t>3370-</a:t>
                      </a:r>
                      <a:r>
                        <a:rPr sz="2400" spc="-20" dirty="0">
                          <a:solidFill>
                            <a:srgbClr val="FFFFFF"/>
                          </a:solidFill>
                          <a:latin typeface="ＭＳ Ｐ明朝"/>
                          <a:cs typeface="ＭＳ Ｐ明朝"/>
                        </a:rPr>
                        <a:t>5198</a:t>
                      </a:r>
                      <a:endParaRPr sz="2400" dirty="0">
                        <a:latin typeface="ＭＳ Ｐ明朝"/>
                        <a:cs typeface="ＭＳ Ｐ明朝"/>
                      </a:endParaRPr>
                    </a:p>
                  </a:txBody>
                  <a:tcPr marL="0" marR="0" marT="247015" marB="0">
                    <a:lnL w="12700">
                      <a:solidFill>
                        <a:srgbClr val="000000"/>
                      </a:solidFill>
                      <a:prstDash val="solid"/>
                    </a:lnL>
                    <a:lnR w="12700">
                      <a:solidFill>
                        <a:srgbClr val="000000"/>
                      </a:solidFill>
                      <a:prstDash val="solid"/>
                    </a:lnR>
                    <a:lnT w="19050">
                      <a:solidFill>
                        <a:srgbClr val="000000"/>
                      </a:solidFill>
                      <a:prstDash val="solid"/>
                    </a:lnT>
                    <a:solidFill>
                      <a:srgbClr val="000000"/>
                    </a:solidFill>
                  </a:tcPr>
                </a:tc>
                <a:extLst>
                  <a:ext uri="{0D108BD9-81ED-4DB2-BD59-A6C34878D82A}">
                    <a16:rowId xmlns:a16="http://schemas.microsoft.com/office/drawing/2014/main" val="10000"/>
                  </a:ext>
                </a:extLst>
              </a:tr>
              <a:tr h="560705">
                <a:tc vMerge="1">
                  <a:txBody>
                    <a:bodyPr/>
                    <a:lstStyle/>
                    <a:p>
                      <a:endParaRPr/>
                    </a:p>
                  </a:txBody>
                  <a:tcPr marL="0" marR="0" marT="63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a:lnSpc>
                          <a:spcPct val="100000"/>
                        </a:lnSpc>
                        <a:spcBef>
                          <a:spcPts val="15"/>
                        </a:spcBef>
                      </a:pPr>
                      <a:endParaRPr sz="1450" dirty="0">
                        <a:latin typeface="Times New Roman"/>
                        <a:cs typeface="Times New Roman"/>
                      </a:endParaRPr>
                    </a:p>
                    <a:p>
                      <a:pPr marL="67310">
                        <a:lnSpc>
                          <a:spcPct val="100000"/>
                        </a:lnSpc>
                      </a:pPr>
                      <a:r>
                        <a:rPr sz="1550" b="1" spc="204" dirty="0">
                          <a:latin typeface="ＭＳ Ｐゴシック"/>
                          <a:cs typeface="ＭＳ Ｐゴシック"/>
                        </a:rPr>
                        <a:t>提出期限：</a:t>
                      </a:r>
                      <a:r>
                        <a:rPr lang="en-US" sz="1400" b="0" spc="160" dirty="0">
                          <a:latin typeface="HGP創英角ｺﾞｼｯｸUB" panose="020B0900000000000000" pitchFamily="50" charset="-128"/>
                          <a:ea typeface="HGP創英角ｺﾞｼｯｸUB" panose="020B0900000000000000" pitchFamily="50" charset="-128"/>
                          <a:cs typeface="ＭＳ Ｐゴシック"/>
                        </a:rPr>
                        <a:t>4</a:t>
                      </a:r>
                      <a:r>
                        <a:rPr lang="ja-JP" altLang="en-US" sz="1400" spc="160" dirty="0">
                          <a:latin typeface="HGP創英角ｺﾞｼｯｸUB" panose="020B0900000000000000" pitchFamily="50" charset="-128"/>
                          <a:ea typeface="HGP創英角ｺﾞｼｯｸUB" panose="020B0900000000000000" pitchFamily="50" charset="-128"/>
                          <a:cs typeface="ＭＳ ゴシック"/>
                        </a:rPr>
                        <a:t>月</a:t>
                      </a:r>
                      <a:r>
                        <a:rPr lang="en-US" altLang="ja-JP" sz="1400" spc="160" dirty="0">
                          <a:latin typeface="HGP創英角ｺﾞｼｯｸUB" panose="020B0900000000000000" pitchFamily="50" charset="-128"/>
                          <a:ea typeface="HGP創英角ｺﾞｼｯｸUB" panose="020B0900000000000000" pitchFamily="50" charset="-128"/>
                          <a:cs typeface="ＭＳ ゴシック"/>
                        </a:rPr>
                        <a:t>30</a:t>
                      </a:r>
                      <a:r>
                        <a:rPr lang="ja-JP" altLang="en-US" sz="1400" spc="240" dirty="0">
                          <a:latin typeface="HGP創英角ｺﾞｼｯｸUB" panose="020B0900000000000000" pitchFamily="50" charset="-128"/>
                          <a:ea typeface="HGP創英角ｺﾞｼｯｸUB" panose="020B0900000000000000" pitchFamily="50" charset="-128"/>
                          <a:cs typeface="ＭＳ Ｐ明朝"/>
                        </a:rPr>
                        <a:t>日</a:t>
                      </a:r>
                      <a:r>
                        <a:rPr lang="en-US" altLang="ja-JP" sz="1400" spc="240" dirty="0">
                          <a:latin typeface="HGP創英角ｺﾞｼｯｸUB" panose="020B0900000000000000" pitchFamily="50" charset="-128"/>
                          <a:ea typeface="HGP創英角ｺﾞｼｯｸUB" panose="020B0900000000000000" pitchFamily="50" charset="-128"/>
                          <a:cs typeface="ＭＳ Ｐ明朝"/>
                        </a:rPr>
                        <a:t>(</a:t>
                      </a:r>
                      <a:r>
                        <a:rPr lang="ja-JP" altLang="en-US" sz="1400" spc="160" dirty="0">
                          <a:latin typeface="HGP創英角ｺﾞｼｯｸUB" panose="020B0900000000000000" pitchFamily="50" charset="-128"/>
                          <a:ea typeface="HGP創英角ｺﾞｼｯｸUB" panose="020B0900000000000000" pitchFamily="50" charset="-128"/>
                          <a:cs typeface="ＭＳ Ｐ明朝"/>
                        </a:rPr>
                        <a:t>木</a:t>
                      </a:r>
                      <a:r>
                        <a:rPr lang="en-US" altLang="ja-JP" sz="1400" spc="310" dirty="0">
                          <a:latin typeface="HGP創英角ｺﾞｼｯｸUB" panose="020B0900000000000000" pitchFamily="50" charset="-128"/>
                          <a:ea typeface="HGP創英角ｺﾞｼｯｸUB" panose="020B0900000000000000" pitchFamily="50" charset="-128"/>
                          <a:cs typeface="ＭＳ Ｐ明朝"/>
                        </a:rPr>
                        <a:t>)</a:t>
                      </a:r>
                      <a:r>
                        <a:rPr sz="1550" b="1" spc="10" dirty="0" err="1">
                          <a:latin typeface="ＭＳ Ｐゴシック"/>
                          <a:cs typeface="ＭＳ Ｐゴシック"/>
                        </a:rPr>
                        <a:t>必着</a:t>
                      </a:r>
                      <a:endParaRPr sz="1550" dirty="0">
                        <a:latin typeface="ＭＳ Ｐゴシック"/>
                        <a:cs typeface="ＭＳ Ｐゴシック"/>
                      </a:endParaRPr>
                    </a:p>
                  </a:txBody>
                  <a:tcPr marL="0" marR="0" marT="1905" marB="0">
                    <a:lnL w="12700">
                      <a:solidFill>
                        <a:srgbClr val="000000"/>
                      </a:solidFill>
                      <a:prstDash val="solid"/>
                    </a:lnL>
                    <a:lnR w="12700">
                      <a:solidFill>
                        <a:srgbClr val="000000"/>
                      </a:solidFill>
                      <a:prstDash val="solid"/>
                    </a:lnR>
                    <a:lnB w="19050">
                      <a:solidFill>
                        <a:srgbClr val="000000"/>
                      </a:solidFill>
                      <a:prstDash val="soli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正方形/長方形 6">
            <a:extLst>
              <a:ext uri="{FF2B5EF4-FFF2-40B4-BE49-F238E27FC236}">
                <a16:creationId xmlns:a16="http://schemas.microsoft.com/office/drawing/2014/main" id="{BBCEC2FF-3650-0C41-4187-535CC96C711D}"/>
              </a:ext>
            </a:extLst>
          </p:cNvPr>
          <p:cNvSpPr>
            <a:spLocks noChangeArrowheads="1"/>
          </p:cNvSpPr>
          <p:nvPr/>
        </p:nvSpPr>
        <p:spPr bwMode="auto">
          <a:xfrm>
            <a:off x="5903516" y="309034"/>
            <a:ext cx="1204176" cy="397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983" b="1"/>
              <a:t>月　　　日</a:t>
            </a:r>
          </a:p>
        </p:txBody>
      </p:sp>
      <p:sp>
        <p:nvSpPr>
          <p:cNvPr id="26628" name="Rectangle 1">
            <a:extLst>
              <a:ext uri="{FF2B5EF4-FFF2-40B4-BE49-F238E27FC236}">
                <a16:creationId xmlns:a16="http://schemas.microsoft.com/office/drawing/2014/main" id="{DCFF2333-DF05-1F60-9DA9-2DBE2F8FD738}"/>
              </a:ext>
            </a:extLst>
          </p:cNvPr>
          <p:cNvSpPr>
            <a:spLocks noChangeArrowheads="1"/>
          </p:cNvSpPr>
          <p:nvPr/>
        </p:nvSpPr>
        <p:spPr bwMode="auto">
          <a:xfrm>
            <a:off x="298170" y="3548055"/>
            <a:ext cx="7061480" cy="157004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nSpc>
                <a:spcPct val="150000"/>
              </a:lnSpc>
              <a:spcBef>
                <a:spcPct val="0"/>
              </a:spcBef>
              <a:buFontTx/>
              <a:buNone/>
            </a:pPr>
            <a:r>
              <a:rPr lang="ja-JP" altLang="ja-JP" sz="1100" b="1" dirty="0">
                <a:latin typeface="Century" panose="02040604050505020304" pitchFamily="18" charset="0"/>
                <a:ea typeface="ＭＳ 明朝" panose="02020609040205080304" pitchFamily="17" charset="-128"/>
              </a:rPr>
              <a:t>※</a:t>
            </a:r>
            <a:r>
              <a:rPr lang="ja-JP" altLang="en-US" sz="1100" b="1" dirty="0">
                <a:solidFill>
                  <a:srgbClr val="FF0000"/>
                </a:solidFill>
                <a:latin typeface="Century" panose="02040604050505020304" pitchFamily="18" charset="0"/>
                <a:ea typeface="ＭＳ 明朝" panose="02020609040205080304" pitchFamily="17" charset="-128"/>
              </a:rPr>
              <a:t>駐車は原則１ブースにつき</a:t>
            </a:r>
            <a:r>
              <a:rPr lang="en-US" altLang="ja-JP" sz="1100" b="1" dirty="0">
                <a:solidFill>
                  <a:srgbClr val="FF0000"/>
                </a:solidFill>
                <a:latin typeface="Century" panose="02040604050505020304" pitchFamily="18" charset="0"/>
                <a:ea typeface="ＭＳ 明朝" panose="02020609040205080304" pitchFamily="17" charset="-128"/>
              </a:rPr>
              <a:t>1</a:t>
            </a:r>
            <a:r>
              <a:rPr lang="ja-JP" altLang="en-US" sz="1100" b="1" dirty="0">
                <a:solidFill>
                  <a:srgbClr val="FF0000"/>
                </a:solidFill>
                <a:latin typeface="Century" panose="02040604050505020304" pitchFamily="18" charset="0"/>
                <a:ea typeface="ＭＳ 明朝" panose="02020609040205080304" pitchFamily="17" charset="-128"/>
              </a:rPr>
              <a:t>台</a:t>
            </a:r>
            <a:r>
              <a:rPr lang="ja-JP" altLang="en-US" sz="1100" b="1" dirty="0">
                <a:latin typeface="Century" panose="02040604050505020304" pitchFamily="18" charset="0"/>
                <a:ea typeface="ＭＳ 明朝" panose="02020609040205080304" pitchFamily="17" charset="-128"/>
              </a:rPr>
              <a:t>とさせて頂きます。</a:t>
            </a:r>
            <a:r>
              <a:rPr lang="en-US" altLang="ja-JP" sz="1100" b="1" dirty="0">
                <a:latin typeface="Century" panose="02040604050505020304" pitchFamily="18" charset="0"/>
                <a:ea typeface="ＭＳ 明朝" panose="02020609040205080304" pitchFamily="17" charset="-128"/>
              </a:rPr>
              <a:t>2</a:t>
            </a:r>
            <a:r>
              <a:rPr lang="ja-JP" altLang="en-US" sz="1100" b="1" dirty="0">
                <a:latin typeface="Century" panose="02040604050505020304" pitchFamily="18" charset="0"/>
                <a:ea typeface="ＭＳ 明朝" panose="02020609040205080304" pitchFamily="17" charset="-128"/>
              </a:rPr>
              <a:t>台以上をご希望の方はご相談ください。</a:t>
            </a:r>
            <a:endParaRPr lang="en-US" altLang="ja-JP" sz="1100" b="1" dirty="0">
              <a:latin typeface="Century" panose="02040604050505020304" pitchFamily="18" charset="0"/>
              <a:ea typeface="ＭＳ 明朝" panose="02020609040205080304" pitchFamily="17" charset="-128"/>
            </a:endParaRPr>
          </a:p>
          <a:p>
            <a:pPr>
              <a:lnSpc>
                <a:spcPct val="150000"/>
              </a:lnSpc>
              <a:spcBef>
                <a:spcPct val="0"/>
              </a:spcBef>
              <a:buFontTx/>
              <a:buNone/>
            </a:pPr>
            <a:r>
              <a:rPr lang="en-US" altLang="ja-JP" sz="1100" b="1" dirty="0">
                <a:latin typeface="Century" panose="02040604050505020304" pitchFamily="18" charset="0"/>
                <a:ea typeface="ＭＳ 明朝" panose="02020609040205080304" pitchFamily="17" charset="-128"/>
              </a:rPr>
              <a:t>※</a:t>
            </a:r>
            <a:r>
              <a:rPr lang="ja-JP" altLang="en-US" sz="1100" b="1" dirty="0">
                <a:latin typeface="Century" panose="02040604050505020304" pitchFamily="18" charset="0"/>
                <a:ea typeface="ＭＳ 明朝" panose="02020609040205080304" pitchFamily="17" charset="-128"/>
              </a:rPr>
              <a:t>駐車車両が多い場合、物販団体・展示団体様には公園下の駐車場を利用していただく場合があります。</a:t>
            </a:r>
            <a:endParaRPr lang="en-US" altLang="ja-JP" sz="1100" b="1" dirty="0">
              <a:latin typeface="Century" panose="02040604050505020304" pitchFamily="18" charset="0"/>
              <a:ea typeface="ＭＳ 明朝" panose="02020609040205080304" pitchFamily="17" charset="-128"/>
            </a:endParaRPr>
          </a:p>
          <a:p>
            <a:pPr>
              <a:lnSpc>
                <a:spcPct val="150000"/>
              </a:lnSpc>
              <a:spcBef>
                <a:spcPct val="0"/>
              </a:spcBef>
              <a:buFontTx/>
              <a:buNone/>
            </a:pPr>
            <a:r>
              <a:rPr lang="en-US" altLang="ja-JP" sz="1100" b="1" dirty="0">
                <a:latin typeface="Century" panose="02040604050505020304" pitchFamily="18" charset="0"/>
                <a:ea typeface="ＭＳ 明朝" panose="02020609040205080304" pitchFamily="17" charset="-128"/>
              </a:rPr>
              <a:t>※</a:t>
            </a:r>
            <a:r>
              <a:rPr lang="ja-JP" altLang="en-US" sz="1100" b="1" dirty="0">
                <a:latin typeface="Century" panose="02040604050505020304" pitchFamily="18" charset="0"/>
                <a:ea typeface="ＭＳ 明朝" panose="02020609040205080304" pitchFamily="17" charset="-128"/>
              </a:rPr>
              <a:t>事務局が指定した時間以外の車両の進入はできませんので、あらかじめご了承ください。</a:t>
            </a:r>
          </a:p>
          <a:p>
            <a:pPr>
              <a:lnSpc>
                <a:spcPct val="150000"/>
              </a:lnSpc>
              <a:spcBef>
                <a:spcPct val="0"/>
              </a:spcBef>
              <a:buFontTx/>
              <a:buNone/>
            </a:pPr>
            <a:r>
              <a:rPr lang="en-US" altLang="ja-JP" sz="1100" b="1" dirty="0">
                <a:latin typeface="Century" panose="02040604050505020304" pitchFamily="18" charset="0"/>
                <a:ea typeface="ＭＳ 明朝" panose="02020609040205080304" pitchFamily="17" charset="-128"/>
              </a:rPr>
              <a:t>※</a:t>
            </a:r>
            <a:r>
              <a:rPr lang="ja-JP" altLang="en-US" sz="1100" b="1" dirty="0">
                <a:latin typeface="Century" panose="02040604050505020304" pitchFamily="18" charset="0"/>
                <a:ea typeface="ＭＳ 明朝" panose="02020609040205080304" pitchFamily="17" charset="-128"/>
              </a:rPr>
              <a:t>スムーズな搬入が行えるよう、必要最小限の台数でのお申込をお願いいたします。</a:t>
            </a:r>
            <a:endParaRPr lang="en-US" altLang="ja-JP" sz="1100" b="1" dirty="0">
              <a:latin typeface="Century" panose="02040604050505020304" pitchFamily="18" charset="0"/>
              <a:ea typeface="ＭＳ 明朝" panose="02020609040205080304" pitchFamily="17" charset="-128"/>
            </a:endParaRPr>
          </a:p>
          <a:p>
            <a:pPr>
              <a:lnSpc>
                <a:spcPct val="150000"/>
              </a:lnSpc>
              <a:spcBef>
                <a:spcPct val="0"/>
              </a:spcBef>
              <a:buFontTx/>
              <a:buNone/>
            </a:pPr>
            <a:r>
              <a:rPr lang="en-US" altLang="ja-JP" sz="1050" b="1" dirty="0">
                <a:latin typeface="ＭＳ 明朝" panose="02020609040205080304" pitchFamily="17" charset="-128"/>
                <a:ea typeface="ＭＳ 明朝" panose="02020609040205080304" pitchFamily="17" charset="-128"/>
              </a:rPr>
              <a:t>※</a:t>
            </a:r>
            <a:r>
              <a:rPr lang="ja-JP" altLang="en-US" sz="1050" b="1" dirty="0">
                <a:solidFill>
                  <a:srgbClr val="FF0000"/>
                </a:solidFill>
                <a:latin typeface="ＭＳ 明朝" panose="02020609040205080304" pitchFamily="17" charset="-128"/>
                <a:ea typeface="ＭＳ 明朝" panose="02020609040205080304" pitchFamily="17" charset="-128"/>
              </a:rPr>
              <a:t>「車両通行許可証」は事前にデータでお送りします。必ずプリントアウトして提示するようお願いします。</a:t>
            </a:r>
            <a:endParaRPr lang="en-US" altLang="ja-JP" sz="1050" b="1" dirty="0">
              <a:solidFill>
                <a:srgbClr val="FF0000"/>
              </a:solidFill>
              <a:latin typeface="ＭＳ 明朝" panose="02020609040205080304" pitchFamily="17" charset="-128"/>
              <a:ea typeface="ＭＳ 明朝" panose="02020609040205080304" pitchFamily="17" charset="-128"/>
            </a:endParaRPr>
          </a:p>
          <a:p>
            <a:pPr>
              <a:lnSpc>
                <a:spcPct val="150000"/>
              </a:lnSpc>
              <a:spcBef>
                <a:spcPct val="0"/>
              </a:spcBef>
              <a:buFontTx/>
              <a:buNone/>
            </a:pPr>
            <a:r>
              <a:rPr lang="en-US" altLang="ja-JP" sz="1100" b="1" dirty="0">
                <a:latin typeface="Century" panose="02040604050505020304" pitchFamily="18" charset="0"/>
                <a:ea typeface="ＭＳ 明朝" panose="02020609040205080304" pitchFamily="17" charset="-128"/>
              </a:rPr>
              <a:t>※</a:t>
            </a:r>
            <a:r>
              <a:rPr lang="ja-JP" altLang="en-US" sz="1100" b="1" dirty="0">
                <a:latin typeface="Century" panose="02040604050505020304" pitchFamily="18" charset="0"/>
                <a:ea typeface="ＭＳ 明朝" panose="02020609040205080304" pitchFamily="17" charset="-128"/>
              </a:rPr>
              <a:t>留め置き時に起きたトラブルは各出展者の自己責任となり、主催者は一切の責任を負いません。</a:t>
            </a:r>
            <a:endParaRPr lang="en-US" altLang="ja-JP" sz="1100" b="1" dirty="0">
              <a:latin typeface="Century" panose="02040604050505020304" pitchFamily="18" charset="0"/>
              <a:ea typeface="ＭＳ 明朝" panose="02020609040205080304" pitchFamily="17" charset="-128"/>
            </a:endParaRPr>
          </a:p>
        </p:txBody>
      </p:sp>
      <p:graphicFrame>
        <p:nvGraphicFramePr>
          <p:cNvPr id="11" name="表 10">
            <a:extLst>
              <a:ext uri="{FF2B5EF4-FFF2-40B4-BE49-F238E27FC236}">
                <a16:creationId xmlns:a16="http://schemas.microsoft.com/office/drawing/2014/main" id="{C970F613-BFFB-A1D6-DBAE-57BC46EF00B0}"/>
              </a:ext>
            </a:extLst>
          </p:cNvPr>
          <p:cNvGraphicFramePr>
            <a:graphicFrameLocks noGrp="1"/>
          </p:cNvGraphicFramePr>
          <p:nvPr>
            <p:extLst>
              <p:ext uri="{D42A27DB-BD31-4B8C-83A1-F6EECF244321}">
                <p14:modId xmlns:p14="http://schemas.microsoft.com/office/powerpoint/2010/main" val="1361030146"/>
              </p:ext>
            </p:extLst>
          </p:nvPr>
        </p:nvGraphicFramePr>
        <p:xfrm>
          <a:off x="314853" y="5192617"/>
          <a:ext cx="7061479" cy="3659283"/>
        </p:xfrm>
        <a:graphic>
          <a:graphicData uri="http://schemas.openxmlformats.org/drawingml/2006/table">
            <a:tbl>
              <a:tblPr/>
              <a:tblGrid>
                <a:gridCol w="1566586">
                  <a:extLst>
                    <a:ext uri="{9D8B030D-6E8A-4147-A177-3AD203B41FA5}">
                      <a16:colId xmlns:a16="http://schemas.microsoft.com/office/drawing/2014/main" val="20000"/>
                    </a:ext>
                  </a:extLst>
                </a:gridCol>
                <a:gridCol w="37021">
                  <a:extLst>
                    <a:ext uri="{9D8B030D-6E8A-4147-A177-3AD203B41FA5}">
                      <a16:colId xmlns:a16="http://schemas.microsoft.com/office/drawing/2014/main" val="20001"/>
                    </a:ext>
                  </a:extLst>
                </a:gridCol>
                <a:gridCol w="2732358">
                  <a:extLst>
                    <a:ext uri="{9D8B030D-6E8A-4147-A177-3AD203B41FA5}">
                      <a16:colId xmlns:a16="http://schemas.microsoft.com/office/drawing/2014/main" val="20002"/>
                    </a:ext>
                  </a:extLst>
                </a:gridCol>
                <a:gridCol w="2725514">
                  <a:extLst>
                    <a:ext uri="{9D8B030D-6E8A-4147-A177-3AD203B41FA5}">
                      <a16:colId xmlns:a16="http://schemas.microsoft.com/office/drawing/2014/main" val="20003"/>
                    </a:ext>
                  </a:extLst>
                </a:gridCol>
              </a:tblGrid>
              <a:tr h="612102">
                <a:tc>
                  <a:txBody>
                    <a:bodyPr/>
                    <a:lstStyle/>
                    <a:p>
                      <a:pPr algn="ctr" fontAlgn="t"/>
                      <a:r>
                        <a:rPr lang="ja-JP" altLang="en-US" sz="1300" b="1" i="0" u="none" strike="noStrike" dirty="0">
                          <a:solidFill>
                            <a:schemeClr val="bg1"/>
                          </a:solidFill>
                          <a:latin typeface="Calibri"/>
                        </a:rPr>
                        <a:t>　日時</a:t>
                      </a:r>
                    </a:p>
                  </a:txBody>
                  <a:tcPr marL="5664" marR="5664" marT="56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endParaRPr lang="ja-JP" altLang="en-US" sz="2000" dirty="0"/>
                    </a:p>
                  </a:txBody>
                  <a:tcPr marL="5664" marR="5664" marT="56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fontAlgn="t"/>
                      <a:r>
                        <a:rPr lang="ja-JP" altLang="en-US" sz="1300" b="1" i="0" u="none" strike="noStrike" dirty="0">
                          <a:solidFill>
                            <a:schemeClr val="bg1"/>
                          </a:solidFill>
                          <a:latin typeface="Calibri"/>
                        </a:rPr>
                        <a:t>車種と車両ナンバー</a:t>
                      </a:r>
                      <a:endParaRPr lang="en-US" altLang="ja-JP" sz="1300" b="1" i="0" u="none" strike="noStrike" dirty="0">
                        <a:solidFill>
                          <a:schemeClr val="bg1"/>
                        </a:solidFill>
                        <a:latin typeface="Calibri"/>
                      </a:endParaRPr>
                    </a:p>
                    <a:p>
                      <a:pPr marL="0" marR="0" indent="0" algn="ctr" defTabSz="914400" rtl="0" eaLnBrk="1" fontAlgn="t" latinLnBrk="0" hangingPunct="1">
                        <a:lnSpc>
                          <a:spcPct val="100000"/>
                        </a:lnSpc>
                        <a:spcBef>
                          <a:spcPts val="0"/>
                        </a:spcBef>
                        <a:spcAft>
                          <a:spcPts val="0"/>
                        </a:spcAft>
                        <a:buClrTx/>
                        <a:buSzTx/>
                        <a:buFontTx/>
                        <a:buNone/>
                        <a:tabLst/>
                        <a:defRPr/>
                      </a:pPr>
                      <a:r>
                        <a:rPr lang="ja-JP" altLang="en-US" sz="1300" b="1" i="0" u="none" strike="noStrike" dirty="0">
                          <a:solidFill>
                            <a:schemeClr val="bg1"/>
                          </a:solidFill>
                          <a:latin typeface="+mn-lt"/>
                        </a:rPr>
                        <a:t>　</a:t>
                      </a:r>
                      <a:r>
                        <a:rPr lang="ja-JP" altLang="en-US" sz="1100" b="1" i="0" u="none" strike="noStrike" dirty="0">
                          <a:solidFill>
                            <a:schemeClr val="bg1"/>
                          </a:solidFill>
                          <a:latin typeface="+mn-lt"/>
                        </a:rPr>
                        <a:t>（レンタカーの場合「レンタカー」</a:t>
                      </a:r>
                      <a:endParaRPr lang="en-US" altLang="ja-JP" sz="1100" b="1" i="0" u="none" strike="noStrike" dirty="0">
                        <a:solidFill>
                          <a:schemeClr val="bg1"/>
                        </a:solidFill>
                        <a:latin typeface="+mn-lt"/>
                      </a:endParaRPr>
                    </a:p>
                    <a:p>
                      <a:pPr marL="0" marR="0" indent="0" algn="ctr" defTabSz="914400" rtl="0" eaLnBrk="1" fontAlgn="t" latinLnBrk="0" hangingPunct="1">
                        <a:lnSpc>
                          <a:spcPct val="100000"/>
                        </a:lnSpc>
                        <a:spcBef>
                          <a:spcPts val="0"/>
                        </a:spcBef>
                        <a:spcAft>
                          <a:spcPts val="0"/>
                        </a:spcAft>
                        <a:buClrTx/>
                        <a:buSzTx/>
                        <a:buFontTx/>
                        <a:buNone/>
                        <a:tabLst/>
                        <a:defRPr/>
                      </a:pPr>
                      <a:r>
                        <a:rPr lang="ja-JP" altLang="en-US" sz="1100" b="1" i="0" u="none" strike="noStrike" dirty="0">
                          <a:solidFill>
                            <a:schemeClr val="bg1"/>
                          </a:solidFill>
                          <a:latin typeface="+mn-lt"/>
                        </a:rPr>
                        <a:t>と記入して下さい）</a:t>
                      </a:r>
                    </a:p>
                  </a:txBody>
                  <a:tcPr marL="5664" marR="5664" marT="56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fontAlgn="t"/>
                      <a:r>
                        <a:rPr lang="ja-JP" altLang="en-US" sz="1300" b="1" i="0" u="none" strike="noStrike" dirty="0">
                          <a:solidFill>
                            <a:schemeClr val="bg1"/>
                          </a:solidFill>
                          <a:latin typeface="Calibri"/>
                        </a:rPr>
                        <a:t>駐車希望の有無</a:t>
                      </a:r>
                      <a:endParaRPr lang="en-US" altLang="ja-JP" sz="1300" b="1" i="0" u="none" strike="noStrike" dirty="0">
                        <a:solidFill>
                          <a:schemeClr val="bg1"/>
                        </a:solidFill>
                        <a:latin typeface="Calibri"/>
                      </a:endParaRPr>
                    </a:p>
                    <a:p>
                      <a:pPr algn="ctr" fontAlgn="t"/>
                      <a:r>
                        <a:rPr lang="ja-JP" altLang="en-US" sz="1050" b="1" i="0" u="none" strike="noStrike" dirty="0">
                          <a:solidFill>
                            <a:schemeClr val="bg1"/>
                          </a:solidFill>
                          <a:latin typeface="Calibri"/>
                        </a:rPr>
                        <a:t>（夜間の留め置きはご遠慮ください）</a:t>
                      </a:r>
                    </a:p>
                  </a:txBody>
                  <a:tcPr marL="5664" marR="5664" marT="56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0"/>
                  </a:ext>
                </a:extLst>
              </a:tr>
              <a:tr h="473573">
                <a:tc rowSpan="2">
                  <a:txBody>
                    <a:bodyPr/>
                    <a:lstStyle/>
                    <a:p>
                      <a:pPr algn="ctr" fontAlgn="t"/>
                      <a:r>
                        <a:rPr lang="ja-JP" altLang="en-US" sz="1300" b="1" i="0" u="none" strike="noStrike" dirty="0">
                          <a:solidFill>
                            <a:srgbClr val="000000"/>
                          </a:solidFill>
                          <a:latin typeface="Calibri"/>
                        </a:rPr>
                        <a:t>５月２２日（金）</a:t>
                      </a:r>
                      <a:endParaRPr lang="en-US" altLang="ja-JP" sz="1300" b="1" i="0" u="none" strike="noStrike" dirty="0">
                        <a:solidFill>
                          <a:srgbClr val="000000"/>
                        </a:solidFill>
                        <a:latin typeface="Calibri"/>
                      </a:endParaRPr>
                    </a:p>
                    <a:p>
                      <a:pPr algn="ctr" fontAlgn="t"/>
                      <a:r>
                        <a:rPr lang="ja-JP" altLang="en-US" sz="1300" b="1" i="0" u="none" strike="noStrike" dirty="0">
                          <a:solidFill>
                            <a:srgbClr val="000000"/>
                          </a:solidFill>
                          <a:latin typeface="Calibri"/>
                        </a:rPr>
                        <a:t>搬入</a:t>
                      </a:r>
                      <a:r>
                        <a:rPr lang="en-US" altLang="ja-JP" sz="1300" b="1" i="0" u="none" strike="noStrike" dirty="0">
                          <a:solidFill>
                            <a:srgbClr val="000000"/>
                          </a:solidFill>
                          <a:latin typeface="Calibri"/>
                        </a:rPr>
                        <a:t>15:00</a:t>
                      </a:r>
                      <a:r>
                        <a:rPr lang="ja-JP" altLang="en-US" sz="1300" b="1" i="0" u="none" strike="noStrike" dirty="0">
                          <a:solidFill>
                            <a:srgbClr val="000000"/>
                          </a:solidFill>
                          <a:latin typeface="Calibri"/>
                        </a:rPr>
                        <a:t>～</a:t>
                      </a:r>
                      <a:endParaRPr lang="en-US" altLang="ja-JP" sz="1300" b="1" i="0" u="none" strike="noStrike" dirty="0">
                        <a:solidFill>
                          <a:srgbClr val="000000"/>
                        </a:solidFill>
                        <a:latin typeface="Calibri"/>
                      </a:endParaRPr>
                    </a:p>
                    <a:p>
                      <a:pPr algn="ctr" fontAlgn="t"/>
                      <a:r>
                        <a:rPr lang="ja-JP" altLang="en-US" sz="1300" b="1" i="0" u="none" strike="noStrike" dirty="0">
                          <a:solidFill>
                            <a:srgbClr val="000000"/>
                          </a:solidFill>
                          <a:latin typeface="Calibri"/>
                        </a:rPr>
                        <a:t>　搬出</a:t>
                      </a:r>
                      <a:r>
                        <a:rPr lang="en-US" altLang="ja-JP" sz="1300" b="1" i="0" u="none" strike="noStrike" dirty="0">
                          <a:solidFill>
                            <a:srgbClr val="000000"/>
                          </a:solidFill>
                          <a:latin typeface="Calibri"/>
                        </a:rPr>
                        <a:t>19:00</a:t>
                      </a:r>
                      <a:r>
                        <a:rPr lang="ja-JP" altLang="en-US" sz="1300" b="1" i="0" u="none" strike="noStrike" dirty="0">
                          <a:solidFill>
                            <a:srgbClr val="000000"/>
                          </a:solidFill>
                          <a:latin typeface="Calibri"/>
                        </a:rPr>
                        <a:t>まで</a:t>
                      </a:r>
                    </a:p>
                  </a:txBody>
                  <a:tcPr marL="5664" marR="5664" marT="56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endParaRPr lang="ja-JP" altLang="en-US" sz="1300" b="0" i="0" u="none" strike="noStrike" dirty="0">
                        <a:solidFill>
                          <a:srgbClr val="000000"/>
                        </a:solidFill>
                        <a:latin typeface="Calibri"/>
                      </a:endParaRPr>
                    </a:p>
                  </a:txBody>
                  <a:tcPr marL="5664" marR="5664" marT="5666"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rgbClr val="FFFFFF"/>
                    </a:solidFill>
                  </a:tcPr>
                </a:tc>
                <a:tc>
                  <a:txBody>
                    <a:bodyPr/>
                    <a:lstStyle/>
                    <a:p>
                      <a:pPr algn="l" fontAlgn="t"/>
                      <a:r>
                        <a:rPr lang="ja-JP" altLang="en-US" sz="1300" b="0" i="0" u="none" strike="noStrike" dirty="0">
                          <a:solidFill>
                            <a:srgbClr val="000000"/>
                          </a:solidFill>
                          <a:latin typeface="Calibri"/>
                        </a:rPr>
                        <a:t>車種　</a:t>
                      </a:r>
                    </a:p>
                  </a:txBody>
                  <a:tcPr marL="5664" marR="5664" marT="5666" marB="0">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rgbClr val="FFFFFF"/>
                    </a:solidFill>
                  </a:tcPr>
                </a:tc>
                <a:tc rowSpan="2">
                  <a:txBody>
                    <a:bodyPr/>
                    <a:lstStyle/>
                    <a:p>
                      <a:pPr algn="l" fontAlgn="t"/>
                      <a:endParaRPr lang="ja-JP" altLang="en-US" sz="1300" b="0" i="0" u="none" strike="noStrike" dirty="0">
                        <a:solidFill>
                          <a:srgbClr val="000000"/>
                        </a:solidFill>
                        <a:latin typeface="Calibri"/>
                      </a:endParaRPr>
                    </a:p>
                  </a:txBody>
                  <a:tcPr marL="5664" marR="5664" marT="566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FFFFF"/>
                    </a:solidFill>
                  </a:tcPr>
                </a:tc>
                <a:extLst>
                  <a:ext uri="{0D108BD9-81ED-4DB2-BD59-A6C34878D82A}">
                    <a16:rowId xmlns:a16="http://schemas.microsoft.com/office/drawing/2014/main" val="10001"/>
                  </a:ext>
                </a:extLst>
              </a:tr>
              <a:tr h="470447">
                <a:tc vMerge="1">
                  <a:txBody>
                    <a:bodyPr/>
                    <a:lstStyle/>
                    <a:p>
                      <a:endParaRPr kumimoji="1" lang="ja-JP" altLang="en-US"/>
                    </a:p>
                  </a:txBody>
                  <a:tcPr/>
                </a:tc>
                <a:tc>
                  <a:txBody>
                    <a:bodyPr/>
                    <a:lstStyle/>
                    <a:p>
                      <a:pPr algn="ctr" fontAlgn="t"/>
                      <a:endParaRPr lang="ja-JP" altLang="en-US" sz="1300" b="0" i="0" u="none" strike="noStrike" dirty="0">
                        <a:solidFill>
                          <a:srgbClr val="000000"/>
                        </a:solidFill>
                        <a:latin typeface="Calibri"/>
                      </a:endParaRPr>
                    </a:p>
                  </a:txBody>
                  <a:tcPr marL="5664" marR="5664" marT="5666"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ja-JP" altLang="en-US" sz="1300" b="0" i="0" u="none" strike="noStrike" dirty="0">
                          <a:solidFill>
                            <a:srgbClr val="000000"/>
                          </a:solidFill>
                          <a:latin typeface="Calibri"/>
                        </a:rPr>
                        <a:t>ﾅﾝﾊﾞｰ　</a:t>
                      </a:r>
                    </a:p>
                  </a:txBody>
                  <a:tcPr marL="5664" marR="5664" marT="5666" marB="0">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pPr algn="l" fontAlgn="t"/>
                      <a:endParaRPr lang="ja-JP" altLang="en-US" sz="1300" b="0" i="0" u="none" strike="noStrike" dirty="0">
                        <a:solidFill>
                          <a:srgbClr val="000000"/>
                        </a:solidFill>
                        <a:latin typeface="Calibri"/>
                      </a:endParaRPr>
                    </a:p>
                  </a:txBody>
                  <a:tcPr marL="5664" marR="5664" marT="566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rgbClr val="FFFFFF"/>
                    </a:solidFill>
                  </a:tcPr>
                </a:tc>
                <a:extLst>
                  <a:ext uri="{0D108BD9-81ED-4DB2-BD59-A6C34878D82A}">
                    <a16:rowId xmlns:a16="http://schemas.microsoft.com/office/drawing/2014/main" val="10002"/>
                  </a:ext>
                </a:extLst>
              </a:tr>
              <a:tr h="502961">
                <a:tc rowSpan="2">
                  <a:txBody>
                    <a:bodyPr/>
                    <a:lstStyle/>
                    <a:p>
                      <a:pPr algn="ctr" fontAlgn="t"/>
                      <a:r>
                        <a:rPr lang="ja-JP" altLang="en-US" sz="1300" b="1" i="0" u="none" strike="noStrike" dirty="0">
                          <a:solidFill>
                            <a:srgbClr val="000000"/>
                          </a:solidFill>
                          <a:latin typeface="Calibri"/>
                        </a:rPr>
                        <a:t>５月２３日（土）</a:t>
                      </a:r>
                    </a:p>
                    <a:p>
                      <a:pPr algn="ctr" fontAlgn="t"/>
                      <a:r>
                        <a:rPr lang="ja-JP" altLang="en-US" sz="1300" b="1" i="0" u="none" strike="noStrike" dirty="0">
                          <a:solidFill>
                            <a:srgbClr val="000000"/>
                          </a:solidFill>
                          <a:latin typeface="Calibri"/>
                        </a:rPr>
                        <a:t>搬入</a:t>
                      </a:r>
                      <a:r>
                        <a:rPr lang="en-US" altLang="ja-JP" sz="1300" b="1" i="0" u="none" strike="noStrike" dirty="0">
                          <a:solidFill>
                            <a:srgbClr val="000000"/>
                          </a:solidFill>
                          <a:latin typeface="Calibri"/>
                        </a:rPr>
                        <a:t>7:00-9:00</a:t>
                      </a:r>
                    </a:p>
                    <a:p>
                      <a:pPr algn="ctr" fontAlgn="t"/>
                      <a:r>
                        <a:rPr lang="ja-JP" altLang="en-US" sz="1300" b="1" i="0" u="none" strike="noStrike" dirty="0">
                          <a:solidFill>
                            <a:srgbClr val="000000"/>
                          </a:solidFill>
                          <a:latin typeface="Calibri"/>
                        </a:rPr>
                        <a:t>　搬出</a:t>
                      </a:r>
                      <a:r>
                        <a:rPr lang="en-US" altLang="ja-JP" sz="1300" b="1" i="1" u="none" strike="noStrike" dirty="0">
                          <a:solidFill>
                            <a:srgbClr val="000000"/>
                          </a:solidFill>
                          <a:latin typeface="Calibri"/>
                        </a:rPr>
                        <a:t>1</a:t>
                      </a:r>
                      <a:r>
                        <a:rPr lang="en-US" altLang="ja-JP" sz="1300" b="1" i="0" u="none" strike="noStrike" dirty="0">
                          <a:solidFill>
                            <a:srgbClr val="000000"/>
                          </a:solidFill>
                          <a:latin typeface="Calibri"/>
                        </a:rPr>
                        <a:t>9:40-21:00</a:t>
                      </a:r>
                    </a:p>
                  </a:txBody>
                  <a:tcPr marL="5664" marR="5664" marT="56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endParaRPr lang="ja-JP" altLang="en-US" sz="1300" b="0" i="0" u="none" strike="noStrike" dirty="0">
                        <a:solidFill>
                          <a:srgbClr val="000000"/>
                        </a:solidFill>
                        <a:latin typeface="Calibri"/>
                      </a:endParaRPr>
                    </a:p>
                  </a:txBody>
                  <a:tcPr marL="5664" marR="5664" marT="5666"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rgbClr val="FFFFFF"/>
                    </a:solidFill>
                  </a:tcPr>
                </a:tc>
                <a:tc>
                  <a:txBody>
                    <a:bodyPr/>
                    <a:lstStyle/>
                    <a:p>
                      <a:pPr algn="l" fontAlgn="t"/>
                      <a:r>
                        <a:rPr lang="ja-JP" altLang="en-US" sz="1300" b="0" i="0" u="none" strike="noStrike" dirty="0">
                          <a:solidFill>
                            <a:srgbClr val="000000"/>
                          </a:solidFill>
                          <a:latin typeface="Calibri"/>
                        </a:rPr>
                        <a:t>車種　</a:t>
                      </a:r>
                    </a:p>
                  </a:txBody>
                  <a:tcPr marL="5664" marR="5664" marT="5666" marB="0">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rgbClr val="FFFFFF"/>
                    </a:solidFill>
                  </a:tcPr>
                </a:tc>
                <a:tc rowSpan="2">
                  <a:txBody>
                    <a:bodyPr/>
                    <a:lstStyle/>
                    <a:p>
                      <a:pPr algn="l" fontAlgn="t"/>
                      <a:r>
                        <a:rPr lang="ja-JP" altLang="en-US" sz="1300" b="0" i="0" u="none" strike="noStrike" dirty="0">
                          <a:solidFill>
                            <a:srgbClr val="000000"/>
                          </a:solidFill>
                          <a:latin typeface="+mn-lt"/>
                        </a:rPr>
                        <a:t>開催中、車両の公園内留め置きを</a:t>
                      </a:r>
                      <a:endParaRPr lang="en-US" altLang="ja-JP" sz="1300" b="0" i="0" u="none" strike="noStrike" dirty="0">
                        <a:solidFill>
                          <a:srgbClr val="000000"/>
                        </a:solidFill>
                        <a:latin typeface="+mn-lt"/>
                      </a:endParaRPr>
                    </a:p>
                    <a:p>
                      <a:pPr algn="l" fontAlgn="t"/>
                      <a:endParaRPr lang="en-US" altLang="ja-JP" sz="1300" b="0" i="0" u="none" strike="noStrike" dirty="0">
                        <a:solidFill>
                          <a:srgbClr val="000000"/>
                        </a:solidFill>
                        <a:latin typeface="+mn-lt"/>
                      </a:endParaRPr>
                    </a:p>
                    <a:p>
                      <a:pPr algn="l" fontAlgn="t"/>
                      <a:r>
                        <a:rPr lang="ja-JP" altLang="en-US" sz="1300" b="0" i="0" u="none" strike="noStrike" dirty="0">
                          <a:solidFill>
                            <a:srgbClr val="000000"/>
                          </a:solidFill>
                          <a:latin typeface="+mn-lt"/>
                        </a:rPr>
                        <a:t>　　　　希望する　　　　希望しない　</a:t>
                      </a:r>
                    </a:p>
                    <a:p>
                      <a:pPr algn="l" fontAlgn="t"/>
                      <a:endParaRPr lang="ja-JP" altLang="en-US" sz="1300" b="0" i="0" u="none" strike="noStrike" dirty="0">
                        <a:solidFill>
                          <a:srgbClr val="000000"/>
                        </a:solidFill>
                        <a:latin typeface="Calibri"/>
                      </a:endParaRPr>
                    </a:p>
                    <a:p>
                      <a:pPr algn="l" fontAlgn="t"/>
                      <a:endParaRPr lang="ja-JP" altLang="en-US" sz="1300" b="0" i="0" u="none" strike="noStrike" dirty="0">
                        <a:solidFill>
                          <a:srgbClr val="000000"/>
                        </a:solidFill>
                        <a:latin typeface="Calibri"/>
                      </a:endParaRPr>
                    </a:p>
                  </a:txBody>
                  <a:tcPr marL="5664" marR="5664" marT="566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33400">
                <a:tc vMerge="1">
                  <a:txBody>
                    <a:bodyPr/>
                    <a:lstStyle/>
                    <a:p>
                      <a:endParaRPr kumimoji="1" lang="ja-JP" altLang="en-US"/>
                    </a:p>
                  </a:txBody>
                  <a:tcPr/>
                </a:tc>
                <a:tc>
                  <a:txBody>
                    <a:bodyPr/>
                    <a:lstStyle/>
                    <a:p>
                      <a:pPr algn="ctr" fontAlgn="t"/>
                      <a:endParaRPr lang="ja-JP" altLang="en-US" sz="1300" b="0" i="0" u="none" strike="noStrike" dirty="0">
                        <a:solidFill>
                          <a:srgbClr val="000000"/>
                        </a:solidFill>
                        <a:latin typeface="Calibri"/>
                      </a:endParaRPr>
                    </a:p>
                  </a:txBody>
                  <a:tcPr marL="5664" marR="5664" marT="5666"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ja-JP" altLang="en-US" sz="1300" b="0" i="0" u="none" strike="noStrike" dirty="0">
                          <a:solidFill>
                            <a:srgbClr val="000000"/>
                          </a:solidFill>
                          <a:latin typeface="Calibri"/>
                        </a:rPr>
                        <a:t>ﾅﾝﾊﾞｰ　</a:t>
                      </a:r>
                    </a:p>
                  </a:txBody>
                  <a:tcPr marL="5664" marR="5664" marT="5666" marB="0">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pPr algn="l" fontAlgn="t"/>
                      <a:endParaRPr lang="ja-JP" altLang="en-US" sz="1300" b="0" i="0" u="none" strike="noStrike" dirty="0">
                        <a:solidFill>
                          <a:srgbClr val="000000"/>
                        </a:solidFill>
                        <a:latin typeface="Calibri"/>
                      </a:endParaRPr>
                    </a:p>
                  </a:txBody>
                  <a:tcPr marL="5664" marR="5664" marT="566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532613">
                <a:tc rowSpan="2">
                  <a:txBody>
                    <a:bodyPr/>
                    <a:lstStyle/>
                    <a:p>
                      <a:pPr algn="ctr" fontAlgn="t"/>
                      <a:r>
                        <a:rPr lang="ja-JP" altLang="en-US" sz="1300" b="1" i="0" u="none" strike="noStrike" dirty="0">
                          <a:solidFill>
                            <a:srgbClr val="000000"/>
                          </a:solidFill>
                          <a:latin typeface="Calibri"/>
                        </a:rPr>
                        <a:t>５月２４日（日）</a:t>
                      </a:r>
                      <a:endParaRPr lang="en-US" altLang="ja-JP" sz="1300" b="1" i="0" u="none" strike="noStrike" dirty="0">
                        <a:solidFill>
                          <a:srgbClr val="000000"/>
                        </a:solidFill>
                        <a:latin typeface="Calibri"/>
                      </a:endParaRPr>
                    </a:p>
                    <a:p>
                      <a:pPr algn="ctr" fontAlgn="t"/>
                      <a:r>
                        <a:rPr lang="ja-JP" altLang="en-US" sz="1300" b="1" i="0" u="none" strike="noStrike" dirty="0">
                          <a:solidFill>
                            <a:srgbClr val="000000"/>
                          </a:solidFill>
                          <a:latin typeface="+mn-lt"/>
                        </a:rPr>
                        <a:t>搬入</a:t>
                      </a:r>
                      <a:r>
                        <a:rPr lang="en-US" altLang="ja-JP" sz="1300" b="1" i="0" u="none" strike="noStrike" dirty="0">
                          <a:solidFill>
                            <a:srgbClr val="000000"/>
                          </a:solidFill>
                          <a:latin typeface="+mn-lt"/>
                        </a:rPr>
                        <a:t>7:00-9:00</a:t>
                      </a:r>
                    </a:p>
                    <a:p>
                      <a:pPr algn="ctr" fontAlgn="t"/>
                      <a:r>
                        <a:rPr lang="ja-JP" altLang="en-US" sz="1300" b="1" i="0" u="none" strike="noStrike" dirty="0">
                          <a:solidFill>
                            <a:srgbClr val="000000"/>
                          </a:solidFill>
                          <a:latin typeface="+mn-lt"/>
                        </a:rPr>
                        <a:t>　搬出</a:t>
                      </a:r>
                      <a:r>
                        <a:rPr lang="en-US" altLang="ja-JP" sz="1300" b="0" i="0" u="none" strike="noStrike" dirty="0">
                          <a:solidFill>
                            <a:srgbClr val="000000"/>
                          </a:solidFill>
                          <a:latin typeface="+mn-lt"/>
                        </a:rPr>
                        <a:t>1</a:t>
                      </a:r>
                      <a:r>
                        <a:rPr lang="en-US" altLang="ja-JP" sz="1300" b="1" i="0" u="none" strike="noStrike" dirty="0">
                          <a:solidFill>
                            <a:srgbClr val="000000"/>
                          </a:solidFill>
                          <a:latin typeface="+mn-lt"/>
                        </a:rPr>
                        <a:t>9:40-21:00</a:t>
                      </a:r>
                    </a:p>
                  </a:txBody>
                  <a:tcPr marL="5664" marR="5664" marT="56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endParaRPr lang="ja-JP" altLang="en-US" sz="1300" b="0" i="0" u="none" strike="noStrike" dirty="0">
                        <a:solidFill>
                          <a:srgbClr val="000000"/>
                        </a:solidFill>
                        <a:latin typeface="Calibri"/>
                      </a:endParaRPr>
                    </a:p>
                  </a:txBody>
                  <a:tcPr marL="5664" marR="5664" marT="5666"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rgbClr val="FFFFFF"/>
                    </a:solidFill>
                  </a:tcPr>
                </a:tc>
                <a:tc>
                  <a:txBody>
                    <a:bodyPr/>
                    <a:lstStyle/>
                    <a:p>
                      <a:pPr algn="l" fontAlgn="t"/>
                      <a:r>
                        <a:rPr lang="ja-JP" altLang="en-US" sz="1300" b="0" i="0" u="none" strike="noStrike" dirty="0">
                          <a:solidFill>
                            <a:srgbClr val="000000"/>
                          </a:solidFill>
                          <a:latin typeface="Calibri"/>
                        </a:rPr>
                        <a:t>車種　</a:t>
                      </a:r>
                    </a:p>
                  </a:txBody>
                  <a:tcPr marL="5664" marR="5664" marT="5666" marB="0">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ot"/>
                      <a:round/>
                      <a:headEnd type="none" w="med" len="med"/>
                      <a:tailEnd type="none" w="med" len="med"/>
                    </a:lnB>
                    <a:solidFill>
                      <a:srgbClr val="FFFFFF"/>
                    </a:solidFill>
                  </a:tcPr>
                </a:tc>
                <a:tc rowSpan="2">
                  <a:txBody>
                    <a:bodyPr/>
                    <a:lstStyle/>
                    <a:p>
                      <a:pPr algn="l" fontAlgn="t"/>
                      <a:r>
                        <a:rPr lang="ja-JP" altLang="en-US" sz="1300" b="0" i="0" u="none" strike="noStrike" dirty="0">
                          <a:solidFill>
                            <a:srgbClr val="000000"/>
                          </a:solidFill>
                          <a:latin typeface="+mn-lt"/>
                        </a:rPr>
                        <a:t>開催中、車両の公園内留め置きを</a:t>
                      </a:r>
                      <a:endParaRPr lang="en-US" altLang="ja-JP" sz="1300" b="0" i="0" u="none" strike="noStrike" dirty="0">
                        <a:solidFill>
                          <a:srgbClr val="000000"/>
                        </a:solidFill>
                        <a:latin typeface="+mn-lt"/>
                      </a:endParaRPr>
                    </a:p>
                    <a:p>
                      <a:pPr algn="l" fontAlgn="t"/>
                      <a:endParaRPr lang="en-US" altLang="ja-JP" sz="1300" b="0" i="0" u="none" strike="noStrike" dirty="0">
                        <a:solidFill>
                          <a:srgbClr val="000000"/>
                        </a:solidFill>
                        <a:latin typeface="+mn-lt"/>
                      </a:endParaRPr>
                    </a:p>
                    <a:p>
                      <a:pPr algn="l" fontAlgn="t"/>
                      <a:r>
                        <a:rPr lang="ja-JP" altLang="en-US" sz="1300" b="0" i="0" u="none" strike="noStrike" dirty="0">
                          <a:solidFill>
                            <a:srgbClr val="000000"/>
                          </a:solidFill>
                          <a:latin typeface="+mn-lt"/>
                        </a:rPr>
                        <a:t>　　　　希望する　　　　希望しない　</a:t>
                      </a:r>
                    </a:p>
                    <a:p>
                      <a:pPr algn="l" fontAlgn="t"/>
                      <a:endParaRPr lang="ja-JP" altLang="en-US" sz="1300" b="0" i="0" u="none" strike="noStrike" dirty="0">
                        <a:solidFill>
                          <a:srgbClr val="000000"/>
                        </a:solidFill>
                        <a:latin typeface="Calibri"/>
                      </a:endParaRPr>
                    </a:p>
                  </a:txBody>
                  <a:tcPr marL="5664" marR="5664" marT="566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534187">
                <a:tc vMerge="1">
                  <a:txBody>
                    <a:bodyPr/>
                    <a:lstStyle/>
                    <a:p>
                      <a:endParaRPr kumimoji="1" lang="ja-JP" altLang="en-US"/>
                    </a:p>
                  </a:txBody>
                  <a:tcPr/>
                </a:tc>
                <a:tc>
                  <a:txBody>
                    <a:bodyPr/>
                    <a:lstStyle/>
                    <a:p>
                      <a:pPr algn="ctr" fontAlgn="t"/>
                      <a:endParaRPr lang="ja-JP" altLang="en-US" sz="1300" b="0" i="0" u="none" strike="noStrike" dirty="0">
                        <a:solidFill>
                          <a:srgbClr val="000000"/>
                        </a:solidFill>
                        <a:latin typeface="Calibri"/>
                      </a:endParaRPr>
                    </a:p>
                  </a:txBody>
                  <a:tcPr marL="5664" marR="5664" marT="5666"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t"/>
                      <a:r>
                        <a:rPr lang="ja-JP" altLang="en-US" sz="1300" b="0" i="0" u="none" strike="noStrike" dirty="0">
                          <a:solidFill>
                            <a:srgbClr val="000000"/>
                          </a:solidFill>
                          <a:latin typeface="Calibri"/>
                        </a:rPr>
                        <a:t>ﾅﾝﾊﾞｰ　</a:t>
                      </a:r>
                    </a:p>
                  </a:txBody>
                  <a:tcPr marL="5664" marR="5664" marT="5666" marB="0">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pPr algn="l" fontAlgn="t"/>
                      <a:endParaRPr lang="ja-JP" altLang="en-US" sz="1300" b="0" i="0" u="none" strike="noStrike" dirty="0">
                        <a:solidFill>
                          <a:srgbClr val="000000"/>
                        </a:solidFill>
                        <a:latin typeface="Calibri"/>
                      </a:endParaRPr>
                    </a:p>
                  </a:txBody>
                  <a:tcPr marL="5664" marR="5664" marT="566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26687" name="Rectangle 2">
            <a:extLst>
              <a:ext uri="{FF2B5EF4-FFF2-40B4-BE49-F238E27FC236}">
                <a16:creationId xmlns:a16="http://schemas.microsoft.com/office/drawing/2014/main" id="{1E1FD805-876B-5496-7C30-C79098366FD0}"/>
              </a:ext>
            </a:extLst>
          </p:cNvPr>
          <p:cNvSpPr>
            <a:spLocks noChangeArrowheads="1"/>
          </p:cNvSpPr>
          <p:nvPr/>
        </p:nvSpPr>
        <p:spPr bwMode="auto">
          <a:xfrm>
            <a:off x="286867" y="8851900"/>
            <a:ext cx="7033493" cy="431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ja-JP" sz="1102" dirty="0">
                <a:latin typeface="ＭＳ Ｐゴシック" panose="020B0600070205080204" pitchFamily="50" charset="-128"/>
              </a:rPr>
              <a:t>※</a:t>
            </a:r>
            <a:r>
              <a:rPr lang="ja-JP" altLang="en-US" sz="1102" dirty="0">
                <a:latin typeface="ＭＳ Ｐゴシック" panose="020B0600070205080204" pitchFamily="50" charset="-128"/>
              </a:rPr>
              <a:t>業者の搬入がある場合は、業者名をご記入ください。事前申請された業者の方には当日、会場入口で車両証を発行いたします。</a:t>
            </a:r>
            <a:endParaRPr lang="en-US" altLang="ja-JP" sz="1102" dirty="0">
              <a:latin typeface="ＭＳ Ｐゴシック" panose="020B0600070205080204" pitchFamily="50" charset="-128"/>
            </a:endParaRPr>
          </a:p>
        </p:txBody>
      </p:sp>
      <p:sp>
        <p:nvSpPr>
          <p:cNvPr id="26688" name="Rectangle 1">
            <a:extLst>
              <a:ext uri="{FF2B5EF4-FFF2-40B4-BE49-F238E27FC236}">
                <a16:creationId xmlns:a16="http://schemas.microsoft.com/office/drawing/2014/main" id="{F86BAAA6-A40A-CE07-5194-72BF0D084929}"/>
              </a:ext>
            </a:extLst>
          </p:cNvPr>
          <p:cNvSpPr txBox="1">
            <a:spLocks noChangeArrowheads="1"/>
          </p:cNvSpPr>
          <p:nvPr/>
        </p:nvSpPr>
        <p:spPr bwMode="auto">
          <a:xfrm>
            <a:off x="286867" y="2682739"/>
            <a:ext cx="6800850" cy="781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50000"/>
              </a:lnSpc>
              <a:spcBef>
                <a:spcPct val="0"/>
              </a:spcBef>
              <a:buFontTx/>
              <a:buNone/>
            </a:pPr>
            <a:r>
              <a:rPr lang="ja-JP" altLang="ja-JP" sz="1600" b="1" u="sng" dirty="0">
                <a:latin typeface="Century" panose="02040604050505020304" pitchFamily="18" charset="0"/>
                <a:ea typeface="ＭＳ 明朝" panose="02020609040205080304" pitchFamily="17" charset="-128"/>
              </a:rPr>
              <a:t>■</a:t>
            </a:r>
            <a:r>
              <a:rPr lang="ja-JP" altLang="en-US" sz="1600" b="1" u="sng" dirty="0">
                <a:latin typeface="Century" panose="02040604050505020304" pitchFamily="18" charset="0"/>
                <a:ea typeface="ＭＳ 明朝" panose="02020609040205080304" pitchFamily="17" charset="-128"/>
              </a:rPr>
              <a:t>店舗名：　</a:t>
            </a:r>
            <a:r>
              <a:rPr lang="ja-JP" altLang="en-US" sz="1600" b="1" dirty="0">
                <a:latin typeface="Century" panose="02040604050505020304" pitchFamily="18" charset="0"/>
                <a:ea typeface="ＭＳ 明朝" panose="02020609040205080304" pitchFamily="17" charset="-128"/>
              </a:rPr>
              <a:t>　　　　　　　　　　　　　　　　　　　　　　　　</a:t>
            </a:r>
            <a:endParaRPr lang="en-US" altLang="ja-JP" sz="1600" b="1" dirty="0">
              <a:latin typeface="Arial" panose="020B0604020202020204" pitchFamily="34" charset="0"/>
              <a:ea typeface="ＭＳ 明朝" panose="02020609040205080304" pitchFamily="17" charset="-128"/>
            </a:endParaRPr>
          </a:p>
          <a:p>
            <a:pPr>
              <a:lnSpc>
                <a:spcPct val="150000"/>
              </a:lnSpc>
              <a:spcBef>
                <a:spcPct val="0"/>
              </a:spcBef>
              <a:buFont typeface="Arial" panose="020B0604020202020204" pitchFamily="34" charset="0"/>
              <a:buNone/>
            </a:pPr>
            <a:r>
              <a:rPr lang="en-US" altLang="ja-JP" sz="1600" b="1" u="sng" dirty="0">
                <a:latin typeface="Century" panose="02040604050505020304" pitchFamily="18" charset="0"/>
                <a:ea typeface="ＭＳ 明朝" panose="02020609040205080304" pitchFamily="17" charset="-128"/>
              </a:rPr>
              <a:t>■</a:t>
            </a:r>
            <a:r>
              <a:rPr lang="ja-JP" altLang="en-US" sz="1600" b="1" u="sng" dirty="0">
                <a:latin typeface="Century" panose="02040604050505020304" pitchFamily="18" charset="0"/>
                <a:ea typeface="ＭＳ 明朝" panose="02020609040205080304" pitchFamily="17" charset="-128"/>
              </a:rPr>
              <a:t>ご担当者：</a:t>
            </a:r>
            <a:r>
              <a:rPr lang="ja-JP" altLang="en-US" sz="1600" b="1" dirty="0">
                <a:latin typeface="Century" panose="02040604050505020304" pitchFamily="18" charset="0"/>
                <a:ea typeface="ＭＳ 明朝" panose="02020609040205080304" pitchFamily="17" charset="-128"/>
              </a:rPr>
              <a:t>　　　　　　　　　</a:t>
            </a:r>
            <a:r>
              <a:rPr lang="ja-JP" altLang="en-US" sz="1600" b="1" u="sng" dirty="0">
                <a:latin typeface="Century" panose="02040604050505020304" pitchFamily="18" charset="0"/>
                <a:ea typeface="ＭＳ 明朝" panose="02020609040205080304" pitchFamily="17" charset="-128"/>
              </a:rPr>
              <a:t>■</a:t>
            </a:r>
            <a:r>
              <a:rPr lang="en-US" altLang="ja-JP" sz="1600" b="1" u="sng" dirty="0">
                <a:latin typeface="Century" panose="02040604050505020304" pitchFamily="18" charset="0"/>
                <a:ea typeface="ＭＳ 明朝" panose="02020609040205080304" pitchFamily="17" charset="-128"/>
              </a:rPr>
              <a:t>TEL</a:t>
            </a:r>
            <a:r>
              <a:rPr lang="ja-JP" altLang="en-US" sz="1600" b="1" u="sng" dirty="0">
                <a:latin typeface="Century" panose="02040604050505020304" pitchFamily="18" charset="0"/>
                <a:ea typeface="ＭＳ 明朝" panose="02020609040205080304" pitchFamily="17" charset="-128"/>
              </a:rPr>
              <a:t>（携帯）：　　　</a:t>
            </a:r>
            <a:r>
              <a:rPr lang="ja-JP" altLang="en-US" sz="1600" b="1" dirty="0">
                <a:latin typeface="Century" panose="02040604050505020304" pitchFamily="18" charset="0"/>
                <a:ea typeface="ＭＳ 明朝" panose="02020609040205080304" pitchFamily="17" charset="-128"/>
              </a:rPr>
              <a:t>　　　　　　　</a:t>
            </a:r>
            <a:r>
              <a:rPr lang="ja-JP" altLang="en-US" sz="1600" dirty="0">
                <a:latin typeface="Century" panose="02040604050505020304" pitchFamily="18" charset="0"/>
                <a:ea typeface="ＭＳ 明朝" panose="02020609040205080304" pitchFamily="17" charset="-128"/>
              </a:rPr>
              <a:t>　　</a:t>
            </a:r>
            <a:r>
              <a:rPr lang="ja-JP" altLang="en-US" sz="1600" u="sng" dirty="0">
                <a:latin typeface="Century" panose="02040604050505020304" pitchFamily="18" charset="0"/>
                <a:ea typeface="ＭＳ 明朝" panose="02020609040205080304" pitchFamily="17" charset="-128"/>
              </a:rPr>
              <a:t>　　</a:t>
            </a:r>
            <a:r>
              <a:rPr lang="ja-JP" altLang="en-US" sz="1100" u="sng" dirty="0">
                <a:latin typeface="Century" panose="02040604050505020304" pitchFamily="18" charset="0"/>
                <a:ea typeface="ＭＳ 明朝" panose="02020609040205080304" pitchFamily="17" charset="-128"/>
              </a:rPr>
              <a:t>　　</a:t>
            </a:r>
            <a:endParaRPr lang="ja-JP" altLang="en-US" sz="1800" dirty="0">
              <a:latin typeface="Arial" panose="020B0604020202020204" pitchFamily="34" charset="0"/>
              <a:ea typeface="ＭＳ 明朝" panose="02020609040205080304" pitchFamily="17" charset="-128"/>
            </a:endParaRPr>
          </a:p>
        </p:txBody>
      </p:sp>
      <p:graphicFrame>
        <p:nvGraphicFramePr>
          <p:cNvPr id="12390" name="Group 102">
            <a:extLst>
              <a:ext uri="{FF2B5EF4-FFF2-40B4-BE49-F238E27FC236}">
                <a16:creationId xmlns:a16="http://schemas.microsoft.com/office/drawing/2014/main" id="{B52AB41B-21D4-2D91-7135-67FAC7E982A2}"/>
              </a:ext>
            </a:extLst>
          </p:cNvPr>
          <p:cNvGraphicFramePr>
            <a:graphicFrameLocks noGrp="1"/>
          </p:cNvGraphicFramePr>
          <p:nvPr>
            <p:extLst>
              <p:ext uri="{D42A27DB-BD31-4B8C-83A1-F6EECF244321}">
                <p14:modId xmlns:p14="http://schemas.microsoft.com/office/powerpoint/2010/main" val="1183930071"/>
              </p:ext>
            </p:extLst>
          </p:nvPr>
        </p:nvGraphicFramePr>
        <p:xfrm>
          <a:off x="273050" y="1079500"/>
          <a:ext cx="7005506" cy="1544885"/>
        </p:xfrm>
        <a:graphic>
          <a:graphicData uri="http://schemas.openxmlformats.org/drawingml/2006/table">
            <a:tbl>
              <a:tblPr/>
              <a:tblGrid>
                <a:gridCol w="3463396">
                  <a:extLst>
                    <a:ext uri="{9D8B030D-6E8A-4147-A177-3AD203B41FA5}">
                      <a16:colId xmlns:a16="http://schemas.microsoft.com/office/drawing/2014/main" val="20000"/>
                    </a:ext>
                  </a:extLst>
                </a:gridCol>
                <a:gridCol w="3542110">
                  <a:extLst>
                    <a:ext uri="{9D8B030D-6E8A-4147-A177-3AD203B41FA5}">
                      <a16:colId xmlns:a16="http://schemas.microsoft.com/office/drawing/2014/main" val="20001"/>
                    </a:ext>
                  </a:extLst>
                </a:gridCol>
              </a:tblGrid>
              <a:tr h="918116">
                <a:tc rowSpan="2">
                  <a:txBody>
                    <a:bodyPr/>
                    <a:lstStyle>
                      <a:lvl1pPr>
                        <a:spcBef>
                          <a:spcPct val="20000"/>
                        </a:spcBef>
                        <a:buFont typeface="Arial" panose="020B0604020202020204" pitchFamily="34" charset="0"/>
                        <a:defRPr kumimoji="1" sz="2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defRPr kumimoji="1" sz="24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defRPr kumimoji="1" sz="20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提出先：　</a:t>
                      </a:r>
                      <a:endParaRPr kumimoji="1" lang="en-US" altLang="ja-JP"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ラオスフェスティバル</a:t>
                      </a:r>
                      <a:r>
                        <a:rPr kumimoji="1" lang="en-US" altLang="ja-JP"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2026</a:t>
                      </a:r>
                      <a:r>
                        <a:rPr kumimoji="1" lang="ja-JP" altLang="en-US"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事務局</a:t>
                      </a:r>
                      <a:endParaRPr kumimoji="1" lang="en-US" altLang="ja-JP"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　　　　　　　　　　　</a:t>
                      </a:r>
                      <a:endParaRPr kumimoji="1" lang="en-US" altLang="ja-JP" sz="15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電　　話：　</a:t>
                      </a:r>
                      <a:r>
                        <a:rPr kumimoji="1" lang="en-US" altLang="ja-JP" sz="13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03-6276-3090</a:t>
                      </a:r>
                      <a:endParaRPr kumimoji="1" lang="ja-JP" altLang="ja-JP" sz="13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3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 E</a:t>
                      </a:r>
                      <a:r>
                        <a:rPr kumimoji="1" lang="en-US" altLang="ja-JP" sz="13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en-US" altLang="ja-JP" sz="13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mail</a:t>
                      </a:r>
                      <a:r>
                        <a:rPr kumimoji="1" lang="ja-JP" altLang="en-US" sz="1300" b="1"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en-US" altLang="ja-JP" sz="1300" b="1" i="0" u="none" strike="noStrike" cap="none" normalizeH="0" baseline="0" dirty="0">
                          <a:ln>
                            <a:noFill/>
                          </a:ln>
                          <a:solidFill>
                            <a:schemeClr val="tx1"/>
                          </a:solidFill>
                          <a:effectLst/>
                          <a:latin typeface="Calibri" panose="020F0502020204030204" pitchFamily="34" charset="0"/>
                          <a:ea typeface="ＭＳ Ｐゴシック" panose="020B0600070205080204" pitchFamily="50" charset="-128"/>
                          <a:hlinkClick r:id="rId3"/>
                        </a:rPr>
                        <a:t>shutten@laos-festival.jp</a:t>
                      </a:r>
                      <a:endParaRPr kumimoji="1" lang="en-US" altLang="ja-JP" sz="1300" b="1" i="0" u="none" strike="noStrike" cap="none" normalizeH="0" baseline="0" dirty="0">
                        <a:ln>
                          <a:noFill/>
                        </a:ln>
                        <a:solidFill>
                          <a:schemeClr val="tx1"/>
                        </a:solidFill>
                        <a:effectLst/>
                        <a:latin typeface="Calibri" panose="020F0502020204030204" pitchFamily="34" charset="0"/>
                        <a:ea typeface="ＭＳ Ｐゴシック" panose="020B060007020508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300" b="1" i="0" u="none" strike="noStrike" cap="none" normalizeH="0" baseline="0" dirty="0">
                          <a:ln>
                            <a:noFill/>
                          </a:ln>
                          <a:solidFill>
                            <a:schemeClr val="tx1"/>
                          </a:solidFill>
                          <a:effectLst/>
                          <a:latin typeface="Calibri" panose="020F0502020204030204" pitchFamily="34" charset="0"/>
                          <a:ea typeface="ＭＳ Ｐゴシック" panose="020B0600070205080204" pitchFamily="50" charset="-128"/>
                        </a:rPr>
                        <a:t> </a:t>
                      </a:r>
                      <a:endParaRPr kumimoji="1" lang="ja-JP" altLang="en-US" sz="1300" b="1" i="0" u="none" strike="noStrike" cap="none" normalizeH="0" baseline="0" dirty="0">
                        <a:ln>
                          <a:noFill/>
                        </a:ln>
                        <a:solidFill>
                          <a:schemeClr val="tx1"/>
                        </a:solidFill>
                        <a:effectLst/>
                        <a:latin typeface="Calibri" panose="020F0502020204030204" pitchFamily="34" charset="0"/>
                        <a:ea typeface="ＭＳ Ｐゴシック" panose="020B0600070205080204" pitchFamily="50" charset="-128"/>
                      </a:endParaRPr>
                    </a:p>
                  </a:txBody>
                  <a:tcPr marL="75565" marR="755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342900">
                        <a:spcBef>
                          <a:spcPct val="20000"/>
                        </a:spcBef>
                        <a:buFont typeface="Arial" panose="020B0604020202020204" pitchFamily="34" charset="0"/>
                        <a:defRPr kumimoji="1" sz="2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defRPr kumimoji="1" sz="24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defRPr kumimoji="1" sz="20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9pPr>
                    </a:lstStyle>
                    <a:p>
                      <a:pPr marL="0" marR="0" lvl="0" indent="342900" algn="just" defTabSz="914400" rtl="0" eaLnBrk="1" fontAlgn="base" latinLnBrk="0" hangingPunct="1">
                        <a:lnSpc>
                          <a:spcPct val="100000"/>
                        </a:lnSpc>
                        <a:spcBef>
                          <a:spcPct val="0"/>
                        </a:spcBef>
                        <a:spcAft>
                          <a:spcPct val="0"/>
                        </a:spcAft>
                        <a:buClrTx/>
                        <a:buSzTx/>
                        <a:buFontTx/>
                        <a:buNone/>
                        <a:tabLst/>
                      </a:pPr>
                      <a:endParaRPr kumimoji="1" lang="en-US" altLang="ja-JP" sz="2600" b="1" i="0" u="none" strike="noStrike" cap="none" normalizeH="0" baseline="0">
                        <a:ln>
                          <a:noFill/>
                        </a:ln>
                        <a:solidFill>
                          <a:schemeClr val="bg1"/>
                        </a:solidFill>
                        <a:effectLst/>
                        <a:latin typeface="ＭＳ ゴシック" panose="020B0609070205080204" pitchFamily="49" charset="-128"/>
                        <a:ea typeface="ＭＳ 明朝" panose="02020609040205080304" pitchFamily="17" charset="-128"/>
                      </a:endParaRPr>
                    </a:p>
                    <a:p>
                      <a:pPr marL="0" marR="0" lvl="0" indent="342900" algn="just" defTabSz="914400" rtl="0" eaLnBrk="1" fontAlgn="base" latinLnBrk="0" hangingPunct="1">
                        <a:lnSpc>
                          <a:spcPct val="100000"/>
                        </a:lnSpc>
                        <a:spcBef>
                          <a:spcPct val="0"/>
                        </a:spcBef>
                        <a:spcAft>
                          <a:spcPct val="0"/>
                        </a:spcAft>
                        <a:buClrTx/>
                        <a:buSzTx/>
                        <a:buFontTx/>
                        <a:buNone/>
                        <a:tabLst/>
                      </a:pPr>
                      <a:r>
                        <a:rPr kumimoji="1" lang="en-US" altLang="ja-JP" sz="2600" b="1" i="0" u="none" strike="noStrike" cap="none" normalizeH="0" baseline="0">
                          <a:ln>
                            <a:noFill/>
                          </a:ln>
                          <a:solidFill>
                            <a:schemeClr val="bg1"/>
                          </a:solidFill>
                          <a:effectLst/>
                          <a:latin typeface="ＭＳ ゴシック" panose="020B0609070205080204" pitchFamily="49" charset="-128"/>
                          <a:ea typeface="ＭＳ 明朝" panose="02020609040205080304" pitchFamily="17" charset="-128"/>
                        </a:rPr>
                        <a:t>FAX:03-3370-5198</a:t>
                      </a:r>
                      <a:endParaRPr kumimoji="1" lang="ja-JP" altLang="ja-JP" sz="2600" b="1" i="0" u="none" strike="noStrike" cap="none" normalizeH="0" baseline="0">
                        <a:ln>
                          <a:noFill/>
                        </a:ln>
                        <a:solidFill>
                          <a:schemeClr val="bg1"/>
                        </a:solidFill>
                        <a:effectLst/>
                        <a:latin typeface="Century" panose="02040604050505020304" pitchFamily="18" charset="0"/>
                        <a:ea typeface="ＭＳ 明朝" panose="02020609040205080304" pitchFamily="17" charset="-128"/>
                      </a:endParaRPr>
                    </a:p>
                  </a:txBody>
                  <a:tcPr marL="75565" marR="755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626769">
                <a:tc vMerge="1">
                  <a:txBody>
                    <a:bodyPr/>
                    <a:lstStyle/>
                    <a:p>
                      <a:endParaRPr kumimoji="1" lang="ja-JP" altLang="en-US"/>
                    </a:p>
                  </a:txBody>
                  <a:tcPr/>
                </a:tc>
                <a:tc>
                  <a:txBody>
                    <a:bodyPr/>
                    <a:lstStyle>
                      <a:lvl1pPr>
                        <a:spcBef>
                          <a:spcPct val="20000"/>
                        </a:spcBef>
                        <a:buFont typeface="Arial" panose="020B0604020202020204" pitchFamily="34" charset="0"/>
                        <a:defRPr kumimoji="1" sz="2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defRPr kumimoji="1" sz="24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defRPr kumimoji="1" sz="20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500" b="1" i="0" u="none" strike="noStrike" cap="none" normalizeH="0" baseline="0" dirty="0">
                        <a:ln>
                          <a:noFill/>
                        </a:ln>
                        <a:solidFill>
                          <a:schemeClr val="tx1"/>
                        </a:solidFill>
                        <a:effectLst/>
                        <a:latin typeface="Century" panose="02040604050505020304" pitchFamily="18" charset="0"/>
                        <a:ea typeface="HG創英角ｺﾞｼｯｸUB" panose="020B0909000000000000" pitchFamily="49" charset="-128"/>
                      </a:endParaRPr>
                    </a:p>
                    <a:p>
                      <a:pPr marL="0" marR="0" lvl="0" indent="0" algn="dist" defTabSz="914400" rtl="0" eaLnBrk="1" fontAlgn="base" latinLnBrk="0" hangingPunct="1">
                        <a:lnSpc>
                          <a:spcPct val="100000"/>
                        </a:lnSpc>
                        <a:spcBef>
                          <a:spcPct val="0"/>
                        </a:spcBef>
                        <a:spcAft>
                          <a:spcPct val="0"/>
                        </a:spcAft>
                        <a:buClrTx/>
                        <a:buSzTx/>
                        <a:buFontTx/>
                        <a:buNone/>
                        <a:tabLst/>
                        <a:defRPr/>
                      </a:pPr>
                      <a:r>
                        <a:rPr lang="zh-CN" altLang="en-US" sz="1800" b="1" spc="204" dirty="0">
                          <a:latin typeface="ＭＳ Ｐゴシック"/>
                          <a:cs typeface="ＭＳ Ｐゴシック"/>
                        </a:rPr>
                        <a:t>提出期限：</a:t>
                      </a:r>
                      <a:r>
                        <a:rPr lang="en-US" altLang="zh-CN" sz="1800" b="1" dirty="0">
                          <a:latin typeface="ＭＳ Ｐゴシック"/>
                          <a:cs typeface="ＭＳ Ｐゴシック"/>
                        </a:rPr>
                        <a:t>4</a:t>
                      </a:r>
                      <a:r>
                        <a:rPr lang="zh-CN" altLang="en-US" sz="1800" b="1" spc="35" dirty="0">
                          <a:latin typeface="ＭＳ Ｐゴシック"/>
                          <a:cs typeface="ＭＳ Ｐゴシック"/>
                        </a:rPr>
                        <a:t>月</a:t>
                      </a:r>
                      <a:r>
                        <a:rPr lang="en-US" altLang="zh-CN" sz="1800" b="1" spc="35" dirty="0">
                          <a:latin typeface="ＭＳ Ｐゴシック"/>
                          <a:cs typeface="ＭＳ Ｐゴシック"/>
                        </a:rPr>
                        <a:t>30</a:t>
                      </a:r>
                      <a:r>
                        <a:rPr lang="zh-CN" altLang="en-US" sz="1800" b="1" spc="10" dirty="0">
                          <a:latin typeface="ＭＳ Ｐゴシック"/>
                          <a:cs typeface="ＭＳ Ｐゴシック"/>
                        </a:rPr>
                        <a:t>日</a:t>
                      </a:r>
                      <a:r>
                        <a:rPr lang="en-US" altLang="zh-CN" sz="1800" b="1" spc="10" dirty="0">
                          <a:latin typeface="ＭＳ Ｐゴシック"/>
                          <a:cs typeface="ＭＳ Ｐゴシック"/>
                        </a:rPr>
                        <a:t>(</a:t>
                      </a:r>
                      <a:r>
                        <a:rPr lang="ja-JP" altLang="en-US" sz="1800" b="1" spc="10" dirty="0">
                          <a:latin typeface="ＭＳ Ｐゴシック"/>
                          <a:cs typeface="ＭＳ Ｐゴシック"/>
                        </a:rPr>
                        <a:t>木</a:t>
                      </a:r>
                      <a:r>
                        <a:rPr lang="en-US" altLang="zh-CN" sz="1800" b="1" spc="10" dirty="0">
                          <a:latin typeface="ＭＳ Ｐゴシック"/>
                          <a:cs typeface="ＭＳ Ｐゴシック"/>
                        </a:rPr>
                        <a:t>) </a:t>
                      </a:r>
                      <a:r>
                        <a:rPr lang="zh-CN" altLang="en-US" sz="1800" b="1" spc="10" dirty="0">
                          <a:latin typeface="ＭＳ Ｐゴシック"/>
                          <a:cs typeface="ＭＳ Ｐゴシック"/>
                        </a:rPr>
                        <a:t>必着</a:t>
                      </a:r>
                      <a:endParaRPr lang="zh-CN" altLang="en-US" sz="1800" dirty="0">
                        <a:latin typeface="ＭＳ Ｐゴシック"/>
                        <a:cs typeface="ＭＳ Ｐゴシック"/>
                      </a:endParaRPr>
                    </a:p>
                  </a:txBody>
                  <a:tcPr marL="75565" marR="7556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 name="object 9">
            <a:extLst>
              <a:ext uri="{FF2B5EF4-FFF2-40B4-BE49-F238E27FC236}">
                <a16:creationId xmlns:a16="http://schemas.microsoft.com/office/drawing/2014/main" id="{B783E9F0-1BC9-4832-A969-956A57343DAF}"/>
              </a:ext>
            </a:extLst>
          </p:cNvPr>
          <p:cNvSpPr/>
          <p:nvPr/>
        </p:nvSpPr>
        <p:spPr>
          <a:xfrm>
            <a:off x="414020" y="9309100"/>
            <a:ext cx="6640830" cy="730606"/>
          </a:xfrm>
          <a:custGeom>
            <a:avLst/>
            <a:gdLst/>
            <a:ahLst/>
            <a:cxnLst/>
            <a:rect l="l" t="t" r="r" b="b"/>
            <a:pathLst>
              <a:path w="6640830" h="817245">
                <a:moveTo>
                  <a:pt x="0" y="136191"/>
                </a:moveTo>
                <a:lnTo>
                  <a:pt x="6943" y="93144"/>
                </a:lnTo>
                <a:lnTo>
                  <a:pt x="26276" y="55758"/>
                </a:lnTo>
                <a:lnTo>
                  <a:pt x="55757" y="26276"/>
                </a:lnTo>
                <a:lnTo>
                  <a:pt x="93143" y="6943"/>
                </a:lnTo>
                <a:lnTo>
                  <a:pt x="136190" y="0"/>
                </a:lnTo>
                <a:lnTo>
                  <a:pt x="6504109" y="0"/>
                </a:lnTo>
                <a:lnTo>
                  <a:pt x="6547155" y="6943"/>
                </a:lnTo>
                <a:lnTo>
                  <a:pt x="6584541" y="26276"/>
                </a:lnTo>
                <a:lnTo>
                  <a:pt x="6614022" y="55758"/>
                </a:lnTo>
                <a:lnTo>
                  <a:pt x="6633355" y="93144"/>
                </a:lnTo>
                <a:lnTo>
                  <a:pt x="6640298" y="136191"/>
                </a:lnTo>
                <a:lnTo>
                  <a:pt x="6640298" y="680955"/>
                </a:lnTo>
                <a:lnTo>
                  <a:pt x="6633355" y="724001"/>
                </a:lnTo>
                <a:lnTo>
                  <a:pt x="6614022" y="761387"/>
                </a:lnTo>
                <a:lnTo>
                  <a:pt x="6584541" y="790869"/>
                </a:lnTo>
                <a:lnTo>
                  <a:pt x="6547155" y="810202"/>
                </a:lnTo>
                <a:lnTo>
                  <a:pt x="6504109" y="817146"/>
                </a:lnTo>
                <a:lnTo>
                  <a:pt x="136190" y="817146"/>
                </a:lnTo>
                <a:lnTo>
                  <a:pt x="93143" y="810202"/>
                </a:lnTo>
                <a:lnTo>
                  <a:pt x="55757" y="790869"/>
                </a:lnTo>
                <a:lnTo>
                  <a:pt x="26276" y="761387"/>
                </a:lnTo>
                <a:lnTo>
                  <a:pt x="6943" y="724001"/>
                </a:lnTo>
                <a:lnTo>
                  <a:pt x="0" y="680955"/>
                </a:lnTo>
                <a:lnTo>
                  <a:pt x="0" y="136191"/>
                </a:lnTo>
                <a:close/>
              </a:path>
            </a:pathLst>
          </a:custGeom>
          <a:ln w="25387">
            <a:solidFill>
              <a:srgbClr val="000000"/>
            </a:solidFill>
          </a:ln>
        </p:spPr>
        <p:txBody>
          <a:bodyPr wrap="square" lIns="0" tIns="0" rIns="0" bIns="0" rtlCol="0"/>
          <a:lstStyle/>
          <a:p>
            <a:endParaRPr/>
          </a:p>
        </p:txBody>
      </p:sp>
      <p:sp>
        <p:nvSpPr>
          <p:cNvPr id="4" name="object 10">
            <a:extLst>
              <a:ext uri="{FF2B5EF4-FFF2-40B4-BE49-F238E27FC236}">
                <a16:creationId xmlns:a16="http://schemas.microsoft.com/office/drawing/2014/main" id="{08B29BB9-EC17-F5F7-6DE0-3963E71F52AE}"/>
              </a:ext>
            </a:extLst>
          </p:cNvPr>
          <p:cNvSpPr txBox="1"/>
          <p:nvPr/>
        </p:nvSpPr>
        <p:spPr>
          <a:xfrm>
            <a:off x="501650" y="9600743"/>
            <a:ext cx="533400" cy="177800"/>
          </a:xfrm>
          <a:prstGeom prst="rect">
            <a:avLst/>
          </a:prstGeom>
        </p:spPr>
        <p:txBody>
          <a:bodyPr vert="horz" wrap="square" lIns="0" tIns="12700" rIns="0" bIns="0" rtlCol="0">
            <a:spAutoFit/>
          </a:bodyPr>
          <a:lstStyle/>
          <a:p>
            <a:pPr marL="12700">
              <a:lnSpc>
                <a:spcPct val="100000"/>
              </a:lnSpc>
              <a:spcBef>
                <a:spcPts val="100"/>
              </a:spcBef>
            </a:pPr>
            <a:r>
              <a:rPr sz="1000" spc="-15" dirty="0">
                <a:latin typeface="メイリオ"/>
                <a:cs typeface="メイリオ"/>
              </a:rPr>
              <a:t>⾞両⽇時</a:t>
            </a:r>
            <a:endParaRPr sz="1000">
              <a:latin typeface="メイリオ"/>
              <a:cs typeface="メイリオ"/>
            </a:endParaRPr>
          </a:p>
        </p:txBody>
      </p:sp>
      <p:sp>
        <p:nvSpPr>
          <p:cNvPr id="5" name="object 11">
            <a:extLst>
              <a:ext uri="{FF2B5EF4-FFF2-40B4-BE49-F238E27FC236}">
                <a16:creationId xmlns:a16="http://schemas.microsoft.com/office/drawing/2014/main" id="{4E7127E7-17AF-0CF2-5F78-4783851B97E8}"/>
              </a:ext>
            </a:extLst>
          </p:cNvPr>
          <p:cNvSpPr txBox="1"/>
          <p:nvPr/>
        </p:nvSpPr>
        <p:spPr>
          <a:xfrm>
            <a:off x="2133600" y="9585503"/>
            <a:ext cx="660400" cy="177800"/>
          </a:xfrm>
          <a:prstGeom prst="rect">
            <a:avLst/>
          </a:prstGeom>
        </p:spPr>
        <p:txBody>
          <a:bodyPr vert="horz" wrap="square" lIns="0" tIns="12700" rIns="0" bIns="0" rtlCol="0">
            <a:spAutoFit/>
          </a:bodyPr>
          <a:lstStyle/>
          <a:p>
            <a:pPr marL="12700">
              <a:lnSpc>
                <a:spcPct val="100000"/>
              </a:lnSpc>
              <a:spcBef>
                <a:spcPts val="100"/>
              </a:spcBef>
            </a:pPr>
            <a:r>
              <a:rPr sz="1000" spc="-10" dirty="0">
                <a:latin typeface="メイリオ"/>
                <a:cs typeface="メイリオ"/>
              </a:rPr>
              <a:t>搬⼊業者名</a:t>
            </a:r>
            <a:endParaRPr sz="1000">
              <a:latin typeface="メイリオ"/>
              <a:cs typeface="メイリオ"/>
            </a:endParaRPr>
          </a:p>
        </p:txBody>
      </p:sp>
      <p:sp>
        <p:nvSpPr>
          <p:cNvPr id="6" name="object 12">
            <a:extLst>
              <a:ext uri="{FF2B5EF4-FFF2-40B4-BE49-F238E27FC236}">
                <a16:creationId xmlns:a16="http://schemas.microsoft.com/office/drawing/2014/main" id="{C23D837B-3E29-0810-D1D5-73C6090E5E7B}"/>
              </a:ext>
            </a:extLst>
          </p:cNvPr>
          <p:cNvSpPr txBox="1"/>
          <p:nvPr/>
        </p:nvSpPr>
        <p:spPr>
          <a:xfrm>
            <a:off x="5607050" y="9600743"/>
            <a:ext cx="533400" cy="177800"/>
          </a:xfrm>
          <a:prstGeom prst="rect">
            <a:avLst/>
          </a:prstGeom>
        </p:spPr>
        <p:txBody>
          <a:bodyPr vert="horz" wrap="square" lIns="0" tIns="12700" rIns="0" bIns="0" rtlCol="0">
            <a:spAutoFit/>
          </a:bodyPr>
          <a:lstStyle/>
          <a:p>
            <a:pPr marL="12700">
              <a:lnSpc>
                <a:spcPct val="100000"/>
              </a:lnSpc>
              <a:spcBef>
                <a:spcPts val="100"/>
              </a:spcBef>
            </a:pPr>
            <a:r>
              <a:rPr sz="1000" spc="-15" dirty="0">
                <a:latin typeface="メイリオ"/>
                <a:cs typeface="メイリオ"/>
              </a:rPr>
              <a:t>⾞両台数</a:t>
            </a:r>
            <a:endParaRPr sz="1000">
              <a:latin typeface="メイリオ"/>
              <a:cs typeface="メイリオ"/>
            </a:endParaRPr>
          </a:p>
        </p:txBody>
      </p:sp>
      <p:sp>
        <p:nvSpPr>
          <p:cNvPr id="9" name="object 2">
            <a:extLst>
              <a:ext uri="{FF2B5EF4-FFF2-40B4-BE49-F238E27FC236}">
                <a16:creationId xmlns:a16="http://schemas.microsoft.com/office/drawing/2014/main" id="{CA4D2B06-B2F1-6F9D-FDB6-394181E7AB44}"/>
              </a:ext>
            </a:extLst>
          </p:cNvPr>
          <p:cNvSpPr txBox="1"/>
          <p:nvPr/>
        </p:nvSpPr>
        <p:spPr>
          <a:xfrm>
            <a:off x="273050" y="739775"/>
            <a:ext cx="7005506" cy="280846"/>
          </a:xfrm>
          <a:prstGeom prst="rect">
            <a:avLst/>
          </a:prstGeom>
          <a:solidFill>
            <a:srgbClr val="000000"/>
          </a:solidFill>
        </p:spPr>
        <p:txBody>
          <a:bodyPr vert="horz" wrap="square" lIns="0" tIns="34290" rIns="0" bIns="0" rtlCol="0">
            <a:spAutoFit/>
          </a:bodyPr>
          <a:lstStyle/>
          <a:p>
            <a:pPr marR="182880" algn="ctr">
              <a:lnSpc>
                <a:spcPct val="100000"/>
              </a:lnSpc>
              <a:spcBef>
                <a:spcPts val="270"/>
              </a:spcBef>
            </a:pPr>
            <a:r>
              <a:rPr sz="1600" dirty="0">
                <a:solidFill>
                  <a:srgbClr val="FFFFFF"/>
                </a:solidFill>
                <a:latin typeface="Calibri"/>
                <a:cs typeface="Calibri"/>
              </a:rPr>
              <a:t>No.</a:t>
            </a:r>
            <a:r>
              <a:rPr lang="en-US" altLang="ja-JP" sz="1600" dirty="0">
                <a:solidFill>
                  <a:srgbClr val="FFFFFF"/>
                </a:solidFill>
                <a:latin typeface="Calibri"/>
                <a:cs typeface="Calibri"/>
              </a:rPr>
              <a:t>7</a:t>
            </a:r>
            <a:r>
              <a:rPr sz="1600" spc="5" dirty="0">
                <a:solidFill>
                  <a:srgbClr val="FFFFFF"/>
                </a:solidFill>
                <a:latin typeface="Calibri"/>
                <a:cs typeface="Calibri"/>
              </a:rPr>
              <a:t> </a:t>
            </a:r>
            <a:r>
              <a:rPr sz="1600" spc="-5" dirty="0">
                <a:solidFill>
                  <a:srgbClr val="FFFFFF"/>
                </a:solidFill>
                <a:latin typeface="HGP創英角ｺﾞｼｯｸUB"/>
                <a:cs typeface="HGP創英角ｺﾞｼｯｸUB"/>
              </a:rPr>
              <a:t>■搬入搬出車両申請書■</a:t>
            </a:r>
            <a:endParaRPr sz="1600" dirty="0">
              <a:latin typeface="HGP創英角ｺﾞｼｯｸUB"/>
              <a:cs typeface="HGP創英角ｺﾞｼｯｸUB"/>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04177" y="3686651"/>
            <a:ext cx="5232400" cy="12700"/>
          </a:xfrm>
          <a:custGeom>
            <a:avLst/>
            <a:gdLst/>
            <a:ahLst/>
            <a:cxnLst/>
            <a:rect l="l" t="t" r="r" b="b"/>
            <a:pathLst>
              <a:path w="5232400" h="12700">
                <a:moveTo>
                  <a:pt x="5232400" y="0"/>
                </a:moveTo>
                <a:lnTo>
                  <a:pt x="0" y="0"/>
                </a:lnTo>
                <a:lnTo>
                  <a:pt x="0" y="12700"/>
                </a:lnTo>
                <a:lnTo>
                  <a:pt x="5232400" y="12700"/>
                </a:lnTo>
                <a:lnTo>
                  <a:pt x="5232400" y="0"/>
                </a:lnTo>
                <a:close/>
              </a:path>
            </a:pathLst>
          </a:custGeom>
          <a:solidFill>
            <a:srgbClr val="000000"/>
          </a:solidFill>
        </p:spPr>
        <p:txBody>
          <a:bodyPr wrap="square" lIns="0" tIns="0" rIns="0" bIns="0" rtlCol="0"/>
          <a:lstStyle/>
          <a:p>
            <a:endParaRPr/>
          </a:p>
        </p:txBody>
      </p:sp>
      <p:sp>
        <p:nvSpPr>
          <p:cNvPr id="3" name="object 3"/>
          <p:cNvSpPr txBox="1"/>
          <p:nvPr/>
        </p:nvSpPr>
        <p:spPr>
          <a:xfrm>
            <a:off x="312738" y="3287712"/>
            <a:ext cx="6327775" cy="1720536"/>
          </a:xfrm>
          <a:prstGeom prst="rect">
            <a:avLst/>
          </a:prstGeom>
          <a:ln w="32751">
            <a:solidFill>
              <a:srgbClr val="000000"/>
            </a:solidFill>
          </a:ln>
        </p:spPr>
        <p:txBody>
          <a:bodyPr vert="horz" wrap="square" lIns="0" tIns="72390" rIns="0" bIns="0" rtlCol="0">
            <a:spAutoFit/>
          </a:bodyPr>
          <a:lstStyle/>
          <a:p>
            <a:pPr marL="90805">
              <a:lnSpc>
                <a:spcPct val="100000"/>
              </a:lnSpc>
              <a:spcBef>
                <a:spcPts val="570"/>
              </a:spcBef>
            </a:pPr>
            <a:r>
              <a:rPr sz="1050" b="1" dirty="0">
                <a:latin typeface="ＭＳ Ｐゴシック"/>
                <a:cs typeface="ＭＳ Ｐゴシック"/>
              </a:rPr>
              <a:t>●ゴミ処理に関するポリシー（必ずお読みください</a:t>
            </a:r>
            <a:r>
              <a:rPr sz="1050" b="1" spc="-50" dirty="0">
                <a:latin typeface="ＭＳ Ｐゴシック"/>
                <a:cs typeface="ＭＳ Ｐゴシック"/>
              </a:rPr>
              <a:t>）</a:t>
            </a:r>
            <a:endParaRPr sz="1050" dirty="0">
              <a:latin typeface="ＭＳ Ｐゴシック"/>
              <a:cs typeface="ＭＳ Ｐゴシック"/>
            </a:endParaRPr>
          </a:p>
          <a:p>
            <a:pPr marL="90805">
              <a:lnSpc>
                <a:spcPts val="1260"/>
              </a:lnSpc>
              <a:spcBef>
                <a:spcPts val="100"/>
              </a:spcBef>
            </a:pPr>
            <a:r>
              <a:rPr sz="1100" spc="-15" dirty="0">
                <a:solidFill>
                  <a:srgbClr val="FF0000"/>
                </a:solidFill>
                <a:latin typeface="ＭＳ Ｐゴシック"/>
                <a:cs typeface="ＭＳ Ｐゴシック"/>
              </a:rPr>
              <a:t>出店形態に関わらず、出店の際に出たゴミは、すべてお持ち帰りいただ</a:t>
            </a:r>
            <a:r>
              <a:rPr lang="ja-JP" altLang="en-US" sz="1100" spc="-15" dirty="0">
                <a:solidFill>
                  <a:srgbClr val="FF0000"/>
                </a:solidFill>
                <a:latin typeface="ＭＳ Ｐゴシック"/>
                <a:cs typeface="ＭＳ Ｐゴシック"/>
              </a:rPr>
              <a:t>きたくお願いします</a:t>
            </a:r>
            <a:r>
              <a:rPr sz="1100" spc="-15" dirty="0">
                <a:solidFill>
                  <a:srgbClr val="FF0000"/>
                </a:solidFill>
                <a:latin typeface="ＭＳ Ｐゴシック"/>
                <a:cs typeface="ＭＳ Ｐゴシック"/>
              </a:rPr>
              <a:t>。</a:t>
            </a:r>
            <a:endParaRPr sz="1100" dirty="0">
              <a:solidFill>
                <a:srgbClr val="FF0000"/>
              </a:solidFill>
              <a:latin typeface="ＭＳ Ｐゴシック"/>
              <a:cs typeface="ＭＳ Ｐゴシック"/>
            </a:endParaRPr>
          </a:p>
          <a:p>
            <a:pPr marL="90805">
              <a:lnSpc>
                <a:spcPts val="1260"/>
              </a:lnSpc>
            </a:pPr>
            <a:r>
              <a:rPr sz="1100" spc="-55" dirty="0">
                <a:latin typeface="ＭＳ Ｐゴシック"/>
                <a:cs typeface="ＭＳ Ｐゴシック"/>
              </a:rPr>
              <a:t>本イベントは環境にも配慮したイベントを目指しておりますので、ご理解ご協力のほどお願い致します。</a:t>
            </a:r>
            <a:endParaRPr lang="en-US" sz="1100" spc="-55" dirty="0">
              <a:latin typeface="ＭＳ Ｐゴシック"/>
              <a:cs typeface="ＭＳ Ｐゴシック"/>
            </a:endParaRPr>
          </a:p>
          <a:p>
            <a:pPr marL="90805">
              <a:lnSpc>
                <a:spcPts val="1260"/>
              </a:lnSpc>
            </a:pPr>
            <a:r>
              <a:rPr lang="ja-JP" altLang="en-US" sz="1100" spc="-55" dirty="0">
                <a:latin typeface="ＭＳ Ｐゴシック"/>
                <a:cs typeface="ＭＳ Ｐゴシック"/>
              </a:rPr>
              <a:t>ただし、</a:t>
            </a:r>
            <a:r>
              <a:rPr lang="ja-JP" altLang="en-US" sz="1100" dirty="0">
                <a:latin typeface="ＭＳ Ｐゴシック"/>
                <a:cs typeface="ＭＳ Ｐゴシック"/>
              </a:rPr>
              <a:t>や</a:t>
            </a:r>
            <a:r>
              <a:rPr sz="1100" spc="-55" dirty="0">
                <a:latin typeface="ＭＳ Ｐゴシック"/>
                <a:cs typeface="ＭＳ Ｐゴシック"/>
              </a:rPr>
              <a:t>むを得ない事情により、ゴミのお持ち帰りが出来ない出店者の方は、事前の申し込みにより有料にて</a:t>
            </a:r>
            <a:r>
              <a:rPr lang="ja-JP" altLang="en-US" sz="1100" spc="-55" dirty="0">
                <a:latin typeface="ＭＳ Ｐゴシック"/>
                <a:cs typeface="ＭＳ Ｐゴシック"/>
              </a:rPr>
              <a:t>、</a:t>
            </a:r>
            <a:r>
              <a:rPr sz="1100" spc="-55" dirty="0">
                <a:latin typeface="ＭＳ Ｐゴシック"/>
                <a:cs typeface="ＭＳ Ｐゴシック"/>
              </a:rPr>
              <a:t>会場内のごみ処理場を利用することができます。主催者公認のシールを貼ったゴミ袋を販売しますので、ご購入の上、きちんと分別していただき、ゴミ処理場までお持ちください。</a:t>
            </a:r>
            <a:endParaRPr sz="1100" dirty="0">
              <a:latin typeface="ＭＳ Ｐゴシック"/>
              <a:cs typeface="ＭＳ Ｐゴシック"/>
            </a:endParaRPr>
          </a:p>
          <a:p>
            <a:pPr>
              <a:lnSpc>
                <a:spcPct val="100000"/>
              </a:lnSpc>
              <a:spcBef>
                <a:spcPts val="50"/>
              </a:spcBef>
            </a:pPr>
            <a:endParaRPr sz="950" dirty="0">
              <a:latin typeface="ＭＳ Ｐゴシック"/>
              <a:cs typeface="ＭＳ Ｐゴシック"/>
            </a:endParaRPr>
          </a:p>
          <a:p>
            <a:pPr marL="90805" marR="176530">
              <a:lnSpc>
                <a:spcPct val="102899"/>
              </a:lnSpc>
            </a:pPr>
            <a:r>
              <a:rPr sz="1050" b="1" spc="30" dirty="0">
                <a:latin typeface="ＭＳ Ｐゴシック"/>
                <a:cs typeface="ＭＳ Ｐゴシック"/>
              </a:rPr>
              <a:t>※出店者がブース内に</a:t>
            </a:r>
            <a:r>
              <a:rPr lang="ja-JP" altLang="en-US" sz="1050" b="1" spc="30" dirty="0">
                <a:latin typeface="ＭＳ Ｐゴシック"/>
                <a:cs typeface="ＭＳ Ｐゴシック"/>
              </a:rPr>
              <a:t>段ボール、</a:t>
            </a:r>
            <a:r>
              <a:rPr sz="1050" b="1" spc="30" dirty="0" err="1">
                <a:latin typeface="ＭＳ Ｐゴシック"/>
                <a:cs typeface="ＭＳ Ｐゴシック"/>
              </a:rPr>
              <a:t>ゴミ</a:t>
            </a:r>
            <a:r>
              <a:rPr lang="ja-JP" altLang="en-US" sz="1050" b="1" spc="30" dirty="0">
                <a:latin typeface="ＭＳ Ｐゴシック"/>
                <a:cs typeface="ＭＳ Ｐゴシック"/>
              </a:rPr>
              <a:t>、</a:t>
            </a:r>
            <a:r>
              <a:rPr sz="1050" b="1" spc="30" dirty="0">
                <a:latin typeface="ＭＳ Ｐゴシック"/>
                <a:cs typeface="ＭＳ Ｐゴシック"/>
              </a:rPr>
              <a:t>残材などを無断で残していった場合、その処理費用</a:t>
            </a:r>
            <a:r>
              <a:rPr sz="1050" b="1" spc="20" dirty="0">
                <a:latin typeface="ＭＳ Ｐゴシック"/>
                <a:cs typeface="ＭＳ Ｐゴシック"/>
              </a:rPr>
              <a:t>（</a:t>
            </a:r>
            <a:r>
              <a:rPr sz="1050" b="1" spc="40" dirty="0">
                <a:latin typeface="ＭＳ Ｐゴシック"/>
                <a:cs typeface="ＭＳ Ｐゴシック"/>
              </a:rPr>
              <a:t>実費</a:t>
            </a:r>
            <a:r>
              <a:rPr sz="1050" b="1" spc="20" dirty="0">
                <a:latin typeface="ＭＳ Ｐゴシック"/>
                <a:cs typeface="ＭＳ Ｐゴシック"/>
              </a:rPr>
              <a:t>）</a:t>
            </a:r>
            <a:r>
              <a:rPr sz="1050" b="1" spc="30" dirty="0">
                <a:latin typeface="ＭＳ Ｐゴシック"/>
                <a:cs typeface="ＭＳ Ｐゴシック"/>
              </a:rPr>
              <a:t>に加え、違約金</a:t>
            </a:r>
            <a:r>
              <a:rPr sz="1050" b="1" spc="35" dirty="0">
                <a:latin typeface="ＭＳ Ｐゴシック"/>
                <a:cs typeface="ＭＳ Ｐゴシック"/>
              </a:rPr>
              <a:t>として</a:t>
            </a:r>
            <a:r>
              <a:rPr sz="1050" b="1" spc="15" dirty="0">
                <a:latin typeface="ＭＳ Ｐゴシック"/>
                <a:cs typeface="ＭＳ Ｐゴシック"/>
              </a:rPr>
              <a:t>5</a:t>
            </a:r>
            <a:r>
              <a:rPr lang="en-US" altLang="ja-JP" sz="1050" b="1" spc="15" dirty="0">
                <a:latin typeface="ＭＳ Ｐゴシック"/>
                <a:cs typeface="ＭＳ Ｐゴシック"/>
              </a:rPr>
              <a:t>0</a:t>
            </a:r>
            <a:r>
              <a:rPr sz="1050" b="1" spc="15" dirty="0">
                <a:latin typeface="ＭＳ Ｐゴシック"/>
                <a:cs typeface="ＭＳ Ｐゴシック"/>
              </a:rPr>
              <a:t>,000</a:t>
            </a:r>
            <a:r>
              <a:rPr sz="1050" b="1" spc="25" dirty="0">
                <a:latin typeface="ＭＳ Ｐゴシック"/>
                <a:cs typeface="ＭＳ Ｐゴシック"/>
              </a:rPr>
              <a:t>円を追加した金額を出店者宛てに請求させていただきます。</a:t>
            </a:r>
            <a:endParaRPr lang="en-US" sz="1050" b="1" spc="25" dirty="0">
              <a:latin typeface="ＭＳ Ｐゴシック"/>
              <a:cs typeface="ＭＳ Ｐゴシック"/>
            </a:endParaRPr>
          </a:p>
          <a:p>
            <a:pPr marL="90805" marR="176530">
              <a:lnSpc>
                <a:spcPct val="102899"/>
              </a:lnSpc>
            </a:pPr>
            <a:endParaRPr sz="1050" dirty="0">
              <a:latin typeface="ＭＳ Ｐゴシック"/>
              <a:cs typeface="ＭＳ Ｐゴシック"/>
            </a:endParaRPr>
          </a:p>
        </p:txBody>
      </p:sp>
      <p:sp>
        <p:nvSpPr>
          <p:cNvPr id="4" name="object 4"/>
          <p:cNvSpPr txBox="1"/>
          <p:nvPr/>
        </p:nvSpPr>
        <p:spPr>
          <a:xfrm>
            <a:off x="345279" y="9423693"/>
            <a:ext cx="6167441" cy="585417"/>
          </a:xfrm>
          <a:prstGeom prst="rect">
            <a:avLst/>
          </a:prstGeom>
        </p:spPr>
        <p:txBody>
          <a:bodyPr vert="horz" wrap="square" lIns="0" tIns="28575" rIns="0" bIns="0" rtlCol="0">
            <a:spAutoFit/>
          </a:bodyPr>
          <a:lstStyle/>
          <a:p>
            <a:pPr marL="12700">
              <a:lnSpc>
                <a:spcPct val="100000"/>
              </a:lnSpc>
              <a:spcBef>
                <a:spcPts val="225"/>
              </a:spcBef>
            </a:pPr>
            <a:r>
              <a:rPr sz="1150" b="1" spc="-5" dirty="0">
                <a:latin typeface="ＭＳ Ｐゴシック"/>
                <a:cs typeface="ＭＳ Ｐゴシック"/>
              </a:rPr>
              <a:t>※代金のお支払いは、イベント当日、現金による現地精算とさせて頂きます。</a:t>
            </a:r>
            <a:endParaRPr sz="1150" dirty="0">
              <a:latin typeface="ＭＳ Ｐゴシック"/>
              <a:cs typeface="ＭＳ Ｐゴシック"/>
            </a:endParaRPr>
          </a:p>
          <a:p>
            <a:pPr marL="12700">
              <a:lnSpc>
                <a:spcPct val="100000"/>
              </a:lnSpc>
              <a:spcBef>
                <a:spcPts val="130"/>
              </a:spcBef>
            </a:pPr>
            <a:r>
              <a:rPr sz="1150" b="1" spc="-5" dirty="0">
                <a:latin typeface="ＭＳ Ｐゴシック"/>
                <a:cs typeface="ＭＳ Ｐゴシック"/>
              </a:rPr>
              <a:t>※</a:t>
            </a:r>
            <a:r>
              <a:rPr sz="1150" b="1" spc="-5" dirty="0" err="1">
                <a:latin typeface="ＭＳ Ｐゴシック"/>
                <a:cs typeface="ＭＳ Ｐゴシック"/>
              </a:rPr>
              <a:t>ゴミ処理費は当日の追加購入も承ります</a:t>
            </a:r>
            <a:r>
              <a:rPr sz="1150" b="1" spc="-5" dirty="0">
                <a:latin typeface="ＭＳ Ｐゴシック"/>
                <a:cs typeface="ＭＳ Ｐゴシック"/>
              </a:rPr>
              <a:t>。</a:t>
            </a:r>
            <a:endParaRPr lang="en-US" sz="1150" b="1" spc="-5" dirty="0">
              <a:latin typeface="ＭＳ Ｐゴシック"/>
              <a:cs typeface="ＭＳ Ｐゴシック"/>
            </a:endParaRPr>
          </a:p>
          <a:p>
            <a:pPr marL="12700">
              <a:lnSpc>
                <a:spcPct val="100000"/>
              </a:lnSpc>
              <a:spcBef>
                <a:spcPts val="130"/>
              </a:spcBef>
            </a:pPr>
            <a:r>
              <a:rPr lang="en-US" altLang="ja-JP" sz="1150" b="1" spc="-5" dirty="0">
                <a:latin typeface="ＭＳ Ｐゴシック"/>
                <a:cs typeface="ＭＳ Ｐゴシック"/>
              </a:rPr>
              <a:t>※</a:t>
            </a:r>
            <a:r>
              <a:rPr lang="ja-JP" altLang="en-US" sz="1150" b="1" spc="-5" dirty="0">
                <a:latin typeface="ＭＳ Ｐゴシック"/>
                <a:cs typeface="ＭＳ Ｐゴシック"/>
              </a:rPr>
              <a:t>大量の段ボールが出る場合は、当日でも結構ですので事前にお知らせください。</a:t>
            </a:r>
            <a:endParaRPr sz="1150" dirty="0">
              <a:latin typeface="ＭＳ Ｐゴシック"/>
              <a:cs typeface="ＭＳ Ｐゴシック"/>
            </a:endParaRPr>
          </a:p>
        </p:txBody>
      </p:sp>
      <p:sp>
        <p:nvSpPr>
          <p:cNvPr id="5" name="object 5"/>
          <p:cNvSpPr txBox="1"/>
          <p:nvPr/>
        </p:nvSpPr>
        <p:spPr>
          <a:xfrm>
            <a:off x="214312" y="373062"/>
            <a:ext cx="6429375" cy="289181"/>
          </a:xfrm>
          <a:prstGeom prst="rect">
            <a:avLst/>
          </a:prstGeom>
          <a:solidFill>
            <a:srgbClr val="000000"/>
          </a:solidFill>
        </p:spPr>
        <p:txBody>
          <a:bodyPr vert="horz" wrap="square" lIns="0" tIns="42544" rIns="0" bIns="0" rtlCol="0">
            <a:spAutoFit/>
          </a:bodyPr>
          <a:lstStyle/>
          <a:p>
            <a:pPr marR="26670" algn="ctr">
              <a:lnSpc>
                <a:spcPct val="100000"/>
              </a:lnSpc>
              <a:spcBef>
                <a:spcPts val="334"/>
              </a:spcBef>
              <a:tabLst>
                <a:tab pos="597535" algn="l"/>
              </a:tabLst>
            </a:pPr>
            <a:r>
              <a:rPr sz="1600" b="1" spc="-20" dirty="0">
                <a:solidFill>
                  <a:srgbClr val="FFFFFF"/>
                </a:solidFill>
                <a:latin typeface="Calibri"/>
                <a:cs typeface="Calibri"/>
              </a:rPr>
              <a:t>No.</a:t>
            </a:r>
            <a:r>
              <a:rPr lang="en-US" altLang="ja-JP" sz="1600" b="1" spc="-20" dirty="0">
                <a:solidFill>
                  <a:srgbClr val="FFFFFF"/>
                </a:solidFill>
                <a:latin typeface="Calibri"/>
                <a:cs typeface="Calibri"/>
              </a:rPr>
              <a:t>8</a:t>
            </a:r>
            <a:r>
              <a:rPr sz="1600" dirty="0">
                <a:solidFill>
                  <a:srgbClr val="FFFFFF"/>
                </a:solidFill>
                <a:latin typeface="Calibri"/>
                <a:cs typeface="Calibri"/>
              </a:rPr>
              <a:t>	</a:t>
            </a:r>
            <a:r>
              <a:rPr sz="1600" b="1" spc="-30" dirty="0">
                <a:solidFill>
                  <a:srgbClr val="FFFFFF"/>
                </a:solidFill>
                <a:latin typeface="HGP創英角ｺﾞｼｯｸUB"/>
                <a:cs typeface="HGP創英角ｺﾞｼｯｸUB"/>
              </a:rPr>
              <a:t>■ゴミ処理申請書■</a:t>
            </a:r>
            <a:endParaRPr sz="1600" dirty="0">
              <a:latin typeface="HGP創英角ｺﾞｼｯｸUB"/>
              <a:cs typeface="HGP創英角ｺﾞｼｯｸUB"/>
            </a:endParaRPr>
          </a:p>
        </p:txBody>
      </p:sp>
      <p:sp>
        <p:nvSpPr>
          <p:cNvPr id="6" name="object 6"/>
          <p:cNvSpPr txBox="1"/>
          <p:nvPr/>
        </p:nvSpPr>
        <p:spPr>
          <a:xfrm>
            <a:off x="3498215" y="49755"/>
            <a:ext cx="3234055" cy="294640"/>
          </a:xfrm>
          <a:prstGeom prst="rect">
            <a:avLst/>
          </a:prstGeom>
        </p:spPr>
        <p:txBody>
          <a:bodyPr vert="horz" wrap="square" lIns="0" tIns="14605" rIns="0" bIns="0" rtlCol="0">
            <a:spAutoFit/>
          </a:bodyPr>
          <a:lstStyle/>
          <a:p>
            <a:pPr marL="12700">
              <a:lnSpc>
                <a:spcPct val="100000"/>
              </a:lnSpc>
              <a:spcBef>
                <a:spcPts val="115"/>
              </a:spcBef>
              <a:tabLst>
                <a:tab pos="1617345" algn="l"/>
                <a:tab pos="2304415" algn="l"/>
                <a:tab pos="2992120" algn="l"/>
              </a:tabLst>
            </a:pPr>
            <a:r>
              <a:rPr sz="1750" b="1" dirty="0">
                <a:latin typeface="ＭＳ Ｐゴシック"/>
                <a:cs typeface="ＭＳ Ｐゴシック"/>
              </a:rPr>
              <a:t>記入</a:t>
            </a:r>
            <a:r>
              <a:rPr sz="1750" b="1" spc="-50" dirty="0">
                <a:latin typeface="ＭＳ Ｐゴシック"/>
                <a:cs typeface="ＭＳ Ｐゴシック"/>
              </a:rPr>
              <a:t>日</a:t>
            </a:r>
            <a:r>
              <a:rPr sz="1750" b="1" dirty="0">
                <a:latin typeface="ＭＳ Ｐゴシック"/>
                <a:cs typeface="ＭＳ Ｐゴシック"/>
              </a:rPr>
              <a:t>	</a:t>
            </a:r>
            <a:r>
              <a:rPr sz="1750" b="1" spc="-50" dirty="0">
                <a:latin typeface="ＭＳ Ｐゴシック"/>
                <a:cs typeface="ＭＳ Ｐゴシック"/>
              </a:rPr>
              <a:t>年</a:t>
            </a:r>
            <a:r>
              <a:rPr sz="1750" b="1" dirty="0">
                <a:latin typeface="ＭＳ Ｐゴシック"/>
                <a:cs typeface="ＭＳ Ｐゴシック"/>
              </a:rPr>
              <a:t>	</a:t>
            </a:r>
            <a:r>
              <a:rPr sz="1750" b="1" spc="-50" dirty="0">
                <a:latin typeface="ＭＳ Ｐゴシック"/>
                <a:cs typeface="ＭＳ Ｐゴシック"/>
              </a:rPr>
              <a:t>月</a:t>
            </a:r>
            <a:r>
              <a:rPr sz="1750" b="1" dirty="0">
                <a:latin typeface="ＭＳ Ｐゴシック"/>
                <a:cs typeface="ＭＳ Ｐゴシック"/>
              </a:rPr>
              <a:t>	</a:t>
            </a:r>
            <a:r>
              <a:rPr sz="1750" b="1" spc="-50" dirty="0">
                <a:latin typeface="ＭＳ Ｐゴシック"/>
                <a:cs typeface="ＭＳ Ｐゴシック"/>
              </a:rPr>
              <a:t>日</a:t>
            </a:r>
            <a:endParaRPr sz="1750">
              <a:latin typeface="ＭＳ Ｐゴシック"/>
              <a:cs typeface="ＭＳ Ｐゴシック"/>
            </a:endParaRPr>
          </a:p>
        </p:txBody>
      </p:sp>
      <p:graphicFrame>
        <p:nvGraphicFramePr>
          <p:cNvPr id="8" name="object 8"/>
          <p:cNvGraphicFramePr>
            <a:graphicFrameLocks noGrp="1"/>
          </p:cNvGraphicFramePr>
          <p:nvPr>
            <p:extLst>
              <p:ext uri="{D42A27DB-BD31-4B8C-83A1-F6EECF244321}">
                <p14:modId xmlns:p14="http://schemas.microsoft.com/office/powerpoint/2010/main" val="3278624675"/>
              </p:ext>
            </p:extLst>
          </p:nvPr>
        </p:nvGraphicFramePr>
        <p:xfrm>
          <a:off x="273050" y="5422900"/>
          <a:ext cx="6367464" cy="3715385"/>
        </p:xfrm>
        <a:graphic>
          <a:graphicData uri="http://schemas.openxmlformats.org/drawingml/2006/table">
            <a:tbl>
              <a:tblPr firstRow="1" bandRow="1">
                <a:tableStyleId>{2D5ABB26-0587-4C30-8999-92F81FD0307C}</a:tableStyleId>
              </a:tblPr>
              <a:tblGrid>
                <a:gridCol w="3184052">
                  <a:extLst>
                    <a:ext uri="{9D8B030D-6E8A-4147-A177-3AD203B41FA5}">
                      <a16:colId xmlns:a16="http://schemas.microsoft.com/office/drawing/2014/main" val="20000"/>
                    </a:ext>
                  </a:extLst>
                </a:gridCol>
                <a:gridCol w="1591066">
                  <a:extLst>
                    <a:ext uri="{9D8B030D-6E8A-4147-A177-3AD203B41FA5}">
                      <a16:colId xmlns:a16="http://schemas.microsoft.com/office/drawing/2014/main" val="20001"/>
                    </a:ext>
                  </a:extLst>
                </a:gridCol>
                <a:gridCol w="1592346">
                  <a:extLst>
                    <a:ext uri="{9D8B030D-6E8A-4147-A177-3AD203B41FA5}">
                      <a16:colId xmlns:a16="http://schemas.microsoft.com/office/drawing/2014/main" val="20002"/>
                    </a:ext>
                  </a:extLst>
                </a:gridCol>
              </a:tblGrid>
              <a:tr h="353695">
                <a:tc>
                  <a:txBody>
                    <a:bodyPr/>
                    <a:lstStyle/>
                    <a:p>
                      <a:pPr marL="1270" algn="ctr">
                        <a:lnSpc>
                          <a:spcPct val="100000"/>
                        </a:lnSpc>
                        <a:spcBef>
                          <a:spcPts val="200"/>
                        </a:spcBef>
                      </a:pPr>
                      <a:r>
                        <a:rPr sz="1600" b="1" spc="-25" dirty="0">
                          <a:solidFill>
                            <a:srgbClr val="FFFFFF"/>
                          </a:solidFill>
                          <a:latin typeface="メイリオ"/>
                          <a:cs typeface="メイリオ"/>
                        </a:rPr>
                        <a:t>種類</a:t>
                      </a:r>
                      <a:endParaRPr sz="1600" dirty="0">
                        <a:latin typeface="メイリオ"/>
                        <a:cs typeface="メイリオ"/>
                      </a:endParaRPr>
                    </a:p>
                  </a:txBody>
                  <a:tcPr marL="0" marR="0" marT="25400" marB="0" anchor="ctr">
                    <a:lnL w="12700">
                      <a:solidFill>
                        <a:srgbClr val="000000"/>
                      </a:solidFill>
                      <a:prstDash val="solid"/>
                    </a:lnL>
                    <a:lnR w="12700">
                      <a:solidFill>
                        <a:srgbClr val="000000"/>
                      </a:solidFill>
                      <a:prstDash val="solid"/>
                    </a:lnR>
                    <a:solidFill>
                      <a:srgbClr val="000000"/>
                    </a:solidFill>
                  </a:tcPr>
                </a:tc>
                <a:tc>
                  <a:txBody>
                    <a:bodyPr/>
                    <a:lstStyle/>
                    <a:p>
                      <a:pPr marL="3810" algn="ctr">
                        <a:lnSpc>
                          <a:spcPct val="100000"/>
                        </a:lnSpc>
                        <a:spcBef>
                          <a:spcPts val="200"/>
                        </a:spcBef>
                      </a:pPr>
                      <a:r>
                        <a:rPr sz="1600" b="1" spc="-25" dirty="0">
                          <a:solidFill>
                            <a:srgbClr val="FFFFFF"/>
                          </a:solidFill>
                          <a:latin typeface="メイリオ"/>
                          <a:cs typeface="メイリオ"/>
                        </a:rPr>
                        <a:t>枚数</a:t>
                      </a:r>
                      <a:endParaRPr sz="1600">
                        <a:latin typeface="メイリオ"/>
                        <a:cs typeface="メイリオ"/>
                      </a:endParaRPr>
                    </a:p>
                  </a:txBody>
                  <a:tcPr marL="0" marR="0" marT="25400" marB="0">
                    <a:lnL w="12700">
                      <a:solidFill>
                        <a:srgbClr val="000000"/>
                      </a:solidFill>
                      <a:prstDash val="solid"/>
                    </a:lnL>
                    <a:lnR w="12700">
                      <a:solidFill>
                        <a:srgbClr val="000000"/>
                      </a:solidFill>
                      <a:prstDash val="solid"/>
                    </a:lnR>
                    <a:solidFill>
                      <a:srgbClr val="000000"/>
                    </a:solidFill>
                  </a:tcPr>
                </a:tc>
                <a:tc>
                  <a:txBody>
                    <a:bodyPr/>
                    <a:lstStyle/>
                    <a:p>
                      <a:pPr marL="5080" algn="ctr">
                        <a:lnSpc>
                          <a:spcPct val="100000"/>
                        </a:lnSpc>
                        <a:spcBef>
                          <a:spcPts val="200"/>
                        </a:spcBef>
                      </a:pPr>
                      <a:r>
                        <a:rPr sz="1600" b="1" spc="-25" dirty="0">
                          <a:solidFill>
                            <a:srgbClr val="FFFFFF"/>
                          </a:solidFill>
                          <a:latin typeface="メイリオ"/>
                          <a:cs typeface="メイリオ"/>
                        </a:rPr>
                        <a:t>⾦額</a:t>
                      </a:r>
                      <a:endParaRPr sz="1600">
                        <a:latin typeface="メイリオ"/>
                        <a:cs typeface="メイリオ"/>
                      </a:endParaRPr>
                    </a:p>
                  </a:txBody>
                  <a:tcPr marL="0" marR="0" marT="25400" marB="0">
                    <a:lnL w="12700">
                      <a:solidFill>
                        <a:srgbClr val="000000"/>
                      </a:solidFill>
                      <a:prstDash val="solid"/>
                    </a:lnL>
                    <a:lnR w="12700">
                      <a:solidFill>
                        <a:srgbClr val="000000"/>
                      </a:solidFill>
                      <a:prstDash val="solid"/>
                    </a:lnR>
                    <a:solidFill>
                      <a:srgbClr val="000000"/>
                    </a:solidFill>
                  </a:tcPr>
                </a:tc>
                <a:extLst>
                  <a:ext uri="{0D108BD9-81ED-4DB2-BD59-A6C34878D82A}">
                    <a16:rowId xmlns:a16="http://schemas.microsoft.com/office/drawing/2014/main" val="10000"/>
                  </a:ext>
                </a:extLst>
              </a:tr>
              <a:tr h="1003935">
                <a:tc>
                  <a:txBody>
                    <a:bodyPr/>
                    <a:lstStyle/>
                    <a:p>
                      <a:pPr marL="790575">
                        <a:lnSpc>
                          <a:spcPts val="1415"/>
                        </a:lnSpc>
                        <a:spcBef>
                          <a:spcPts val="120"/>
                        </a:spcBef>
                      </a:pPr>
                      <a:r>
                        <a:rPr sz="1200" b="1" dirty="0">
                          <a:latin typeface="メイリオ"/>
                          <a:cs typeface="メイリオ"/>
                        </a:rPr>
                        <a:t>⼀般ゴミ⽤袋</a:t>
                      </a:r>
                      <a:r>
                        <a:rPr sz="1200" b="1" spc="-10" dirty="0">
                          <a:latin typeface="メイリオ"/>
                          <a:cs typeface="メイリオ"/>
                        </a:rPr>
                        <a:t>（70ℓ）</a:t>
                      </a:r>
                      <a:endParaRPr sz="1200" dirty="0">
                        <a:latin typeface="メイリオ"/>
                        <a:cs typeface="メイリオ"/>
                      </a:endParaRPr>
                    </a:p>
                    <a:p>
                      <a:pPr marL="848994">
                        <a:lnSpc>
                          <a:spcPts val="2135"/>
                        </a:lnSpc>
                      </a:pPr>
                      <a:r>
                        <a:rPr lang="en-US" altLang="ja-JP" sz="1800" b="1" spc="-10" dirty="0">
                          <a:latin typeface="BIZ UDPゴシック" panose="020B0400000000000000" pitchFamily="50" charset="-128"/>
                          <a:ea typeface="BIZ UDPゴシック" panose="020B0400000000000000" pitchFamily="50" charset="-128"/>
                          <a:cs typeface="メイリオ"/>
                        </a:rPr>
                        <a:t>10</a:t>
                      </a:r>
                      <a:r>
                        <a:rPr sz="1800" b="1" spc="-10" dirty="0">
                          <a:latin typeface="BIZ UDPゴシック" panose="020B0400000000000000" pitchFamily="50" charset="-128"/>
                          <a:ea typeface="BIZ UDPゴシック" panose="020B0400000000000000" pitchFamily="50" charset="-128"/>
                          <a:cs typeface="メイリオ"/>
                        </a:rPr>
                        <a:t>００</a:t>
                      </a:r>
                      <a:r>
                        <a:rPr sz="1200" b="1" spc="-20" dirty="0">
                          <a:latin typeface="メイリオ"/>
                          <a:cs typeface="メイリオ"/>
                        </a:rPr>
                        <a:t>円(税込)/枚</a:t>
                      </a:r>
                      <a:endParaRPr sz="1200" dirty="0">
                        <a:latin typeface="メイリオ"/>
                        <a:cs typeface="メイリオ"/>
                      </a:endParaRPr>
                    </a:p>
                    <a:p>
                      <a:pPr marL="268605">
                        <a:lnSpc>
                          <a:spcPts val="815"/>
                        </a:lnSpc>
                        <a:spcBef>
                          <a:spcPts val="140"/>
                        </a:spcBef>
                      </a:pPr>
                      <a:r>
                        <a:rPr sz="700" b="1" spc="-5" dirty="0">
                          <a:latin typeface="メイリオ"/>
                          <a:cs typeface="メイリオ"/>
                        </a:rPr>
                        <a:t>①燃えるゴミ(紙⽫・紙コップ)</a:t>
                      </a:r>
                      <a:endParaRPr sz="700" dirty="0">
                        <a:latin typeface="メイリオ"/>
                        <a:cs typeface="メイリオ"/>
                      </a:endParaRPr>
                    </a:p>
                    <a:p>
                      <a:pPr marL="268605">
                        <a:lnSpc>
                          <a:spcPts val="815"/>
                        </a:lnSpc>
                      </a:pPr>
                      <a:r>
                        <a:rPr sz="700" b="1" spc="-10" dirty="0">
                          <a:latin typeface="メイリオ"/>
                          <a:cs typeface="メイリオ"/>
                        </a:rPr>
                        <a:t>②プラスチック</a:t>
                      </a:r>
                      <a:endParaRPr sz="700" dirty="0">
                        <a:latin typeface="メイリオ"/>
                        <a:cs typeface="メイリオ"/>
                      </a:endParaRPr>
                    </a:p>
                    <a:p>
                      <a:pPr marL="268605">
                        <a:lnSpc>
                          <a:spcPts val="815"/>
                        </a:lnSpc>
                        <a:spcBef>
                          <a:spcPts val="70"/>
                        </a:spcBef>
                      </a:pPr>
                      <a:r>
                        <a:rPr sz="700" b="1" dirty="0">
                          <a:latin typeface="メイリオ"/>
                          <a:cs typeface="メイリオ"/>
                        </a:rPr>
                        <a:t>(プラ⽫・ﾌﾟﾗﾌｫｰｸ・ﾌﾟﾗｽﾌﾟｰﾝ・発砲</a:t>
                      </a:r>
                      <a:r>
                        <a:rPr sz="700" b="1" spc="-10" dirty="0">
                          <a:latin typeface="メイリオ"/>
                          <a:cs typeface="メイリオ"/>
                        </a:rPr>
                        <a:t>ｽﾁﾛｰﾙ)</a:t>
                      </a:r>
                      <a:endParaRPr sz="700" dirty="0">
                        <a:latin typeface="メイリオ"/>
                        <a:cs typeface="メイリオ"/>
                      </a:endParaRPr>
                    </a:p>
                    <a:p>
                      <a:pPr marL="268605">
                        <a:lnSpc>
                          <a:spcPts val="815"/>
                        </a:lnSpc>
                      </a:pPr>
                      <a:r>
                        <a:rPr sz="700" b="1" dirty="0">
                          <a:latin typeface="メイリオ"/>
                          <a:cs typeface="メイリオ"/>
                        </a:rPr>
                        <a:t>③⽣ごみ ④油（固めて捨ててください</a:t>
                      </a:r>
                      <a:r>
                        <a:rPr sz="700" b="1" spc="-50" dirty="0">
                          <a:latin typeface="メイリオ"/>
                          <a:cs typeface="メイリオ"/>
                        </a:rPr>
                        <a:t>）</a:t>
                      </a:r>
                      <a:endParaRPr sz="700" dirty="0">
                        <a:latin typeface="メイリオ"/>
                        <a:cs typeface="メイリオ"/>
                      </a:endParaRPr>
                    </a:p>
                  </a:txBody>
                  <a:tcPr marL="0" marR="0" marT="15240" marB="0" anchor="ctr">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a:lnSpc>
                          <a:spcPct val="100000"/>
                        </a:lnSpc>
                      </a:pPr>
                      <a:endParaRPr sz="1600">
                        <a:latin typeface="Times New Roman"/>
                        <a:cs typeface="Times New Roman"/>
                      </a:endParaRPr>
                    </a:p>
                    <a:p>
                      <a:pPr>
                        <a:lnSpc>
                          <a:spcPct val="100000"/>
                        </a:lnSpc>
                      </a:pPr>
                      <a:endParaRPr sz="1600">
                        <a:latin typeface="Times New Roman"/>
                        <a:cs typeface="Times New Roman"/>
                      </a:endParaRPr>
                    </a:p>
                    <a:p>
                      <a:pPr>
                        <a:lnSpc>
                          <a:spcPct val="100000"/>
                        </a:lnSpc>
                        <a:spcBef>
                          <a:spcPts val="25"/>
                        </a:spcBef>
                      </a:pPr>
                      <a:endParaRPr sz="1500">
                        <a:latin typeface="Times New Roman"/>
                        <a:cs typeface="Times New Roman"/>
                      </a:endParaRPr>
                    </a:p>
                    <a:p>
                      <a:pPr marR="82550" algn="r">
                        <a:lnSpc>
                          <a:spcPct val="100000"/>
                        </a:lnSpc>
                      </a:pPr>
                      <a:r>
                        <a:rPr sz="1600" b="1" dirty="0">
                          <a:latin typeface="メイリオ"/>
                          <a:cs typeface="メイリオ"/>
                        </a:rPr>
                        <a:t>袋</a:t>
                      </a:r>
                      <a:endParaRPr sz="1600">
                        <a:latin typeface="メイリオ"/>
                        <a:cs typeface="メイリオ"/>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a:lnSpc>
                          <a:spcPct val="100000"/>
                        </a:lnSpc>
                      </a:pPr>
                      <a:endParaRPr sz="1100" dirty="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r h="1012190">
                <a:tc>
                  <a:txBody>
                    <a:bodyPr/>
                    <a:lstStyle/>
                    <a:p>
                      <a:pPr marL="790575">
                        <a:lnSpc>
                          <a:spcPts val="1430"/>
                        </a:lnSpc>
                        <a:spcBef>
                          <a:spcPts val="155"/>
                        </a:spcBef>
                      </a:pPr>
                      <a:r>
                        <a:rPr sz="1200" b="1" dirty="0">
                          <a:latin typeface="メイリオ"/>
                          <a:cs typeface="メイリオ"/>
                        </a:rPr>
                        <a:t>産廃ゴミ⽤袋</a:t>
                      </a:r>
                      <a:r>
                        <a:rPr sz="1200" b="1" spc="-10" dirty="0">
                          <a:latin typeface="メイリオ"/>
                          <a:cs typeface="メイリオ"/>
                        </a:rPr>
                        <a:t>（70ℓ）</a:t>
                      </a:r>
                      <a:endParaRPr sz="1200" dirty="0">
                        <a:latin typeface="メイリオ"/>
                        <a:cs typeface="メイリオ"/>
                      </a:endParaRPr>
                    </a:p>
                    <a:p>
                      <a:pPr marL="848994">
                        <a:lnSpc>
                          <a:spcPts val="2150"/>
                        </a:lnSpc>
                      </a:pPr>
                      <a:r>
                        <a:rPr lang="en-US" altLang="ja-JP" sz="1800" b="1" spc="-20" dirty="0">
                          <a:latin typeface="BIZ UDPゴシック" panose="020B0400000000000000" pitchFamily="50" charset="-128"/>
                          <a:ea typeface="BIZ UDPゴシック" panose="020B0400000000000000" pitchFamily="50" charset="-128"/>
                          <a:cs typeface="メイリオ"/>
                        </a:rPr>
                        <a:t>10</a:t>
                      </a:r>
                      <a:r>
                        <a:rPr lang="ja-JP" altLang="en-US" sz="1800" b="1" spc="-20" dirty="0">
                          <a:latin typeface="BIZ UDPゴシック" panose="020B0400000000000000" pitchFamily="50" charset="-128"/>
                          <a:ea typeface="BIZ UDPゴシック" panose="020B0400000000000000" pitchFamily="50" charset="-128"/>
                          <a:cs typeface="メイリオ"/>
                        </a:rPr>
                        <a:t>００</a:t>
                      </a:r>
                      <a:r>
                        <a:rPr sz="1800" b="1" spc="-20" dirty="0">
                          <a:latin typeface="BIZ UDPゴシック" panose="020B0400000000000000" pitchFamily="50" charset="-128"/>
                          <a:ea typeface="BIZ UDPゴシック" panose="020B0400000000000000" pitchFamily="50" charset="-128"/>
                          <a:cs typeface="メイリオ"/>
                        </a:rPr>
                        <a:t>円</a:t>
                      </a:r>
                      <a:r>
                        <a:rPr sz="1200" b="1" spc="-20" dirty="0">
                          <a:latin typeface="メイリオ"/>
                          <a:cs typeface="メイリオ"/>
                        </a:rPr>
                        <a:t>(税込)/枚</a:t>
                      </a:r>
                      <a:endParaRPr sz="1200" dirty="0">
                        <a:latin typeface="メイリオ"/>
                        <a:cs typeface="メイリオ"/>
                      </a:endParaRPr>
                    </a:p>
                    <a:p>
                      <a:pPr marL="268605">
                        <a:lnSpc>
                          <a:spcPts val="815"/>
                        </a:lnSpc>
                        <a:spcBef>
                          <a:spcPts val="140"/>
                        </a:spcBef>
                      </a:pPr>
                      <a:r>
                        <a:rPr sz="700" b="1" spc="-5" dirty="0">
                          <a:latin typeface="メイリオ"/>
                          <a:cs typeface="メイリオ"/>
                        </a:rPr>
                        <a:t>⑤ペットボトル ⑥ビン ⑦⽸ ⑧燃えないゴミ(陶器・⾦属) ⑨古紙</a:t>
                      </a:r>
                      <a:endParaRPr sz="700" dirty="0">
                        <a:latin typeface="メイリオ"/>
                        <a:cs typeface="メイリオ"/>
                      </a:endParaRPr>
                    </a:p>
                    <a:p>
                      <a:pPr marL="268605">
                        <a:lnSpc>
                          <a:spcPts val="815"/>
                        </a:lnSpc>
                      </a:pPr>
                      <a:r>
                        <a:rPr sz="700" b="1" dirty="0">
                          <a:latin typeface="メイリオ"/>
                          <a:cs typeface="メイリオ"/>
                        </a:rPr>
                        <a:t>※1つの袋にまとめて⼊れず、</a:t>
                      </a:r>
                      <a:r>
                        <a:rPr sz="700" b="1" dirty="0">
                          <a:solidFill>
                            <a:srgbClr val="FF0000"/>
                          </a:solidFill>
                          <a:latin typeface="メイリオ"/>
                          <a:cs typeface="メイリオ"/>
                        </a:rPr>
                        <a:t>1つの袋に1種類</a:t>
                      </a:r>
                      <a:r>
                        <a:rPr sz="700" b="1" spc="-10" dirty="0">
                          <a:latin typeface="メイリオ"/>
                          <a:cs typeface="メイリオ"/>
                        </a:rPr>
                        <a:t>のゴミになるよう</a:t>
                      </a:r>
                      <a:endParaRPr sz="700" dirty="0">
                        <a:latin typeface="メイリオ"/>
                        <a:cs typeface="メイリオ"/>
                      </a:endParaRPr>
                    </a:p>
                    <a:p>
                      <a:pPr marL="358140">
                        <a:lnSpc>
                          <a:spcPct val="100000"/>
                        </a:lnSpc>
                        <a:spcBef>
                          <a:spcPts val="70"/>
                        </a:spcBef>
                      </a:pPr>
                      <a:r>
                        <a:rPr sz="700" b="1" spc="-5" dirty="0">
                          <a:latin typeface="メイリオ"/>
                          <a:cs typeface="メイリオ"/>
                        </a:rPr>
                        <a:t>分別を必ず⾏ってください。</a:t>
                      </a:r>
                      <a:endParaRPr sz="700" dirty="0">
                        <a:latin typeface="メイリオ"/>
                        <a:cs typeface="メイリオ"/>
                      </a:endParaRPr>
                    </a:p>
                  </a:txBody>
                  <a:tcPr marL="0" marR="0" marT="1968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600">
                        <a:latin typeface="Times New Roman"/>
                        <a:cs typeface="Times New Roman"/>
                      </a:endParaRPr>
                    </a:p>
                    <a:p>
                      <a:pPr>
                        <a:lnSpc>
                          <a:spcPct val="100000"/>
                        </a:lnSpc>
                      </a:pPr>
                      <a:endParaRPr sz="1600">
                        <a:latin typeface="Times New Roman"/>
                        <a:cs typeface="Times New Roman"/>
                      </a:endParaRPr>
                    </a:p>
                    <a:p>
                      <a:pPr marR="82550" algn="r">
                        <a:lnSpc>
                          <a:spcPct val="100000"/>
                        </a:lnSpc>
                        <a:spcBef>
                          <a:spcPts val="919"/>
                        </a:spcBef>
                      </a:pPr>
                      <a:r>
                        <a:rPr sz="1600" b="1" dirty="0">
                          <a:latin typeface="メイリオ"/>
                          <a:cs typeface="メイリオ"/>
                        </a:rPr>
                        <a:t>袋</a:t>
                      </a:r>
                      <a:endParaRPr sz="1600">
                        <a:latin typeface="メイリオ"/>
                        <a:cs typeface="メイリオ"/>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762000">
                <a:tc>
                  <a:txBody>
                    <a:bodyPr/>
                    <a:lstStyle/>
                    <a:p>
                      <a:pPr algn="ctr">
                        <a:lnSpc>
                          <a:spcPts val="1430"/>
                        </a:lnSpc>
                        <a:spcBef>
                          <a:spcPts val="165"/>
                        </a:spcBef>
                      </a:pPr>
                      <a:r>
                        <a:rPr sz="1200" b="1" dirty="0">
                          <a:latin typeface="メイリオ"/>
                          <a:cs typeface="メイリオ"/>
                        </a:rPr>
                        <a:t>ダンボール（1⼭</a:t>
                      </a:r>
                      <a:r>
                        <a:rPr sz="1200" b="1" spc="-50" dirty="0">
                          <a:latin typeface="メイリオ"/>
                          <a:cs typeface="メイリオ"/>
                        </a:rPr>
                        <a:t>）</a:t>
                      </a:r>
                      <a:endParaRPr sz="1200" dirty="0">
                        <a:latin typeface="メイリオ"/>
                        <a:cs typeface="メイリオ"/>
                      </a:endParaRPr>
                    </a:p>
                    <a:p>
                      <a:pPr algn="ctr">
                        <a:lnSpc>
                          <a:spcPct val="100000"/>
                        </a:lnSpc>
                      </a:pPr>
                      <a:r>
                        <a:rPr lang="en-US" altLang="ja-JP" sz="1800" b="1" spc="-5" dirty="0">
                          <a:latin typeface="BIZ UDPゴシック" panose="020B0400000000000000" pitchFamily="50" charset="-128"/>
                          <a:ea typeface="BIZ UDPゴシック" panose="020B0400000000000000" pitchFamily="50" charset="-128"/>
                          <a:cs typeface="メイリオ"/>
                        </a:rPr>
                        <a:t>1000</a:t>
                      </a:r>
                      <a:r>
                        <a:rPr sz="1200" b="1" spc="-5" dirty="0">
                          <a:latin typeface="メイリオ"/>
                          <a:cs typeface="メイリオ"/>
                        </a:rPr>
                        <a:t>円(税込</a:t>
                      </a:r>
                      <a:r>
                        <a:rPr sz="1200" b="1" spc="-10" dirty="0">
                          <a:latin typeface="メイリオ"/>
                          <a:cs typeface="メイリオ"/>
                        </a:rPr>
                        <a:t>)/1</a:t>
                      </a:r>
                      <a:r>
                        <a:rPr sz="1200" b="1" spc="-50" dirty="0">
                          <a:latin typeface="メイリオ"/>
                          <a:cs typeface="メイリオ"/>
                        </a:rPr>
                        <a:t>⼭</a:t>
                      </a:r>
                      <a:endParaRPr lang="en-US" sz="1200" b="0" spc="-50" dirty="0">
                        <a:latin typeface="メイリオ"/>
                        <a:cs typeface="メイリオ"/>
                      </a:endParaRPr>
                    </a:p>
                    <a:p>
                      <a:pPr algn="ctr">
                        <a:lnSpc>
                          <a:spcPct val="100000"/>
                        </a:lnSpc>
                      </a:pPr>
                      <a:r>
                        <a:rPr sz="800" b="1" dirty="0">
                          <a:latin typeface="メイリオ"/>
                          <a:cs typeface="メイリオ"/>
                        </a:rPr>
                        <a:t>1つのダンボールに潰したダンボールを潰したのを差し込んで1</a:t>
                      </a:r>
                      <a:r>
                        <a:rPr sz="800" b="1" spc="-50" dirty="0">
                          <a:latin typeface="メイリオ"/>
                          <a:cs typeface="メイリオ"/>
                        </a:rPr>
                        <a:t>⼭</a:t>
                      </a:r>
                      <a:endParaRPr sz="800" dirty="0">
                        <a:latin typeface="メイリオ"/>
                        <a:cs typeface="メイリオ"/>
                      </a:endParaRPr>
                    </a:p>
                  </a:txBody>
                  <a:tcPr marL="0" marR="0" marT="20955" marB="0" anchor="ctr">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600">
                        <a:latin typeface="Times New Roman"/>
                        <a:cs typeface="Times New Roman"/>
                      </a:endParaRPr>
                    </a:p>
                    <a:p>
                      <a:pPr marR="82550" algn="r">
                        <a:lnSpc>
                          <a:spcPct val="100000"/>
                        </a:lnSpc>
                        <a:spcBef>
                          <a:spcPts val="994"/>
                        </a:spcBef>
                      </a:pPr>
                      <a:r>
                        <a:rPr sz="1600" b="1" dirty="0">
                          <a:latin typeface="メイリオ"/>
                          <a:cs typeface="メイリオ"/>
                        </a:rPr>
                        <a:t>⼭</a:t>
                      </a:r>
                      <a:endParaRPr sz="1600">
                        <a:latin typeface="メイリオ"/>
                        <a:cs typeface="メイリオ"/>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583565">
                <a:tc>
                  <a:txBody>
                    <a:bodyPr/>
                    <a:lstStyle/>
                    <a:p>
                      <a:pPr>
                        <a:lnSpc>
                          <a:spcPct val="100000"/>
                        </a:lnSpc>
                      </a:pPr>
                      <a:endParaRPr sz="1100" dirty="0">
                        <a:latin typeface="Times New Roman"/>
                        <a:cs typeface="Times New Roman"/>
                      </a:endParaRPr>
                    </a:p>
                  </a:txBody>
                  <a:tcPr marL="0" marR="0" marT="0" marB="0">
                    <a:lnR w="12700">
                      <a:solidFill>
                        <a:srgbClr val="000000"/>
                      </a:solidFill>
                      <a:prstDash val="solid"/>
                    </a:lnR>
                    <a:lnT w="12700">
                      <a:solidFill>
                        <a:srgbClr val="000000"/>
                      </a:solidFill>
                      <a:prstDash val="solid"/>
                    </a:lnT>
                  </a:tcPr>
                </a:tc>
                <a:tc>
                  <a:txBody>
                    <a:bodyPr/>
                    <a:lstStyle/>
                    <a:p>
                      <a:pPr>
                        <a:lnSpc>
                          <a:spcPct val="100000"/>
                        </a:lnSpc>
                        <a:spcBef>
                          <a:spcPts val="5"/>
                        </a:spcBef>
                      </a:pPr>
                      <a:endParaRPr sz="1850" dirty="0">
                        <a:latin typeface="Times New Roman"/>
                        <a:cs typeface="Times New Roman"/>
                      </a:endParaRPr>
                    </a:p>
                    <a:p>
                      <a:pPr marL="92710">
                        <a:lnSpc>
                          <a:spcPct val="100000"/>
                        </a:lnSpc>
                      </a:pPr>
                      <a:r>
                        <a:rPr sz="1600" b="1" dirty="0">
                          <a:latin typeface="メイリオ"/>
                          <a:cs typeface="メイリオ"/>
                        </a:rPr>
                        <a:t>合計（税込</a:t>
                      </a:r>
                      <a:r>
                        <a:rPr sz="1600" b="1" spc="-50" dirty="0">
                          <a:latin typeface="メイリオ"/>
                          <a:cs typeface="メイリオ"/>
                        </a:rPr>
                        <a:t>）</a:t>
                      </a:r>
                      <a:endParaRPr sz="1600" dirty="0">
                        <a:latin typeface="メイリオ"/>
                        <a:cs typeface="メイリオ"/>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
                        </a:spcBef>
                      </a:pPr>
                      <a:endParaRPr sz="1850" dirty="0">
                        <a:latin typeface="Times New Roman"/>
                        <a:cs typeface="Times New Roman"/>
                      </a:endParaRPr>
                    </a:p>
                    <a:p>
                      <a:pPr marR="81280" algn="r">
                        <a:lnSpc>
                          <a:spcPct val="100000"/>
                        </a:lnSpc>
                      </a:pPr>
                      <a:r>
                        <a:rPr sz="1600" b="1" dirty="0">
                          <a:latin typeface="メイリオ"/>
                          <a:cs typeface="メイリオ"/>
                        </a:rPr>
                        <a:t>円</a:t>
                      </a:r>
                      <a:endParaRPr sz="1600" dirty="0">
                        <a:latin typeface="メイリオ"/>
                        <a:cs typeface="メイリオ"/>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bl>
          </a:graphicData>
        </a:graphic>
      </p:graphicFrame>
      <p:graphicFrame>
        <p:nvGraphicFramePr>
          <p:cNvPr id="9" name="object 9"/>
          <p:cNvGraphicFramePr>
            <a:graphicFrameLocks noGrp="1"/>
          </p:cNvGraphicFramePr>
          <p:nvPr>
            <p:extLst>
              <p:ext uri="{D42A27DB-BD31-4B8C-83A1-F6EECF244321}">
                <p14:modId xmlns:p14="http://schemas.microsoft.com/office/powerpoint/2010/main" val="412551780"/>
              </p:ext>
            </p:extLst>
          </p:nvPr>
        </p:nvGraphicFramePr>
        <p:xfrm>
          <a:off x="279403" y="920946"/>
          <a:ext cx="6353809" cy="1400174"/>
        </p:xfrm>
        <a:graphic>
          <a:graphicData uri="http://schemas.openxmlformats.org/drawingml/2006/table">
            <a:tbl>
              <a:tblPr firstRow="1" bandRow="1">
                <a:tableStyleId>{2D5ABB26-0587-4C30-8999-92F81FD0307C}</a:tableStyleId>
              </a:tblPr>
              <a:tblGrid>
                <a:gridCol w="3141345">
                  <a:extLst>
                    <a:ext uri="{9D8B030D-6E8A-4147-A177-3AD203B41FA5}">
                      <a16:colId xmlns:a16="http://schemas.microsoft.com/office/drawing/2014/main" val="20000"/>
                    </a:ext>
                  </a:extLst>
                </a:gridCol>
                <a:gridCol w="3212464">
                  <a:extLst>
                    <a:ext uri="{9D8B030D-6E8A-4147-A177-3AD203B41FA5}">
                      <a16:colId xmlns:a16="http://schemas.microsoft.com/office/drawing/2014/main" val="20001"/>
                    </a:ext>
                  </a:extLst>
                </a:gridCol>
              </a:tblGrid>
              <a:tr h="839469">
                <a:tc rowSpan="2">
                  <a:txBody>
                    <a:bodyPr/>
                    <a:lstStyle/>
                    <a:p>
                      <a:pPr>
                        <a:lnSpc>
                          <a:spcPct val="100000"/>
                        </a:lnSpc>
                        <a:spcBef>
                          <a:spcPts val="5"/>
                        </a:spcBef>
                      </a:pPr>
                      <a:endParaRPr sz="1500" dirty="0">
                        <a:latin typeface="Times New Roman"/>
                        <a:cs typeface="Times New Roman"/>
                      </a:endParaRPr>
                    </a:p>
                    <a:p>
                      <a:pPr marL="67945">
                        <a:lnSpc>
                          <a:spcPct val="100000"/>
                        </a:lnSpc>
                      </a:pPr>
                      <a:r>
                        <a:rPr sz="1350" b="1" spc="-15" dirty="0">
                          <a:latin typeface="ＭＳ Ｐゴシック"/>
                          <a:cs typeface="ＭＳ Ｐゴシック"/>
                        </a:rPr>
                        <a:t>提出先：</a:t>
                      </a:r>
                      <a:endParaRPr sz="1350" dirty="0">
                        <a:latin typeface="ＭＳ Ｐゴシック"/>
                        <a:cs typeface="ＭＳ Ｐゴシック"/>
                      </a:endParaRPr>
                    </a:p>
                    <a:p>
                      <a:pPr marL="308610">
                        <a:lnSpc>
                          <a:spcPct val="100000"/>
                        </a:lnSpc>
                        <a:spcBef>
                          <a:spcPts val="80"/>
                        </a:spcBef>
                      </a:pPr>
                      <a:r>
                        <a:rPr sz="1350" b="1" spc="-5" dirty="0">
                          <a:latin typeface="ＭＳ Ｐゴシック"/>
                          <a:cs typeface="ＭＳ Ｐゴシック"/>
                        </a:rPr>
                        <a:t>ラオスフェスティバル</a:t>
                      </a:r>
                      <a:r>
                        <a:rPr lang="en-US" sz="1350" b="1" spc="-5" dirty="0">
                          <a:latin typeface="ＭＳ Ｐゴシック"/>
                          <a:cs typeface="ＭＳ Ｐゴシック"/>
                        </a:rPr>
                        <a:t>2026</a:t>
                      </a:r>
                      <a:r>
                        <a:rPr sz="1350" b="1" spc="-5" dirty="0">
                          <a:latin typeface="ＭＳ Ｐゴシック"/>
                          <a:cs typeface="ＭＳ Ｐゴシック"/>
                        </a:rPr>
                        <a:t>事務局</a:t>
                      </a:r>
                      <a:endParaRPr sz="1350" dirty="0">
                        <a:latin typeface="ＭＳ Ｐゴシック"/>
                        <a:cs typeface="ＭＳ Ｐゴシック"/>
                      </a:endParaRPr>
                    </a:p>
                    <a:p>
                      <a:pPr>
                        <a:lnSpc>
                          <a:spcPct val="100000"/>
                        </a:lnSpc>
                        <a:spcBef>
                          <a:spcPts val="5"/>
                        </a:spcBef>
                      </a:pPr>
                      <a:endParaRPr sz="1550" dirty="0">
                        <a:latin typeface="Times New Roman"/>
                        <a:cs typeface="Times New Roman"/>
                      </a:endParaRPr>
                    </a:p>
                    <a:p>
                      <a:pPr marL="67945">
                        <a:lnSpc>
                          <a:spcPct val="100000"/>
                        </a:lnSpc>
                        <a:tabLst>
                          <a:tab pos="421640" algn="l"/>
                        </a:tabLst>
                      </a:pPr>
                      <a:r>
                        <a:rPr sz="1150" b="1" spc="-50" dirty="0">
                          <a:latin typeface="ＭＳ Ｐゴシック"/>
                          <a:cs typeface="ＭＳ Ｐゴシック"/>
                        </a:rPr>
                        <a:t>電</a:t>
                      </a:r>
                      <a:r>
                        <a:rPr sz="1150" b="1" dirty="0">
                          <a:latin typeface="ＭＳ Ｐゴシック"/>
                          <a:cs typeface="ＭＳ Ｐゴシック"/>
                        </a:rPr>
                        <a:t>	話：</a:t>
                      </a:r>
                      <a:r>
                        <a:rPr sz="1150" b="1" spc="114" dirty="0">
                          <a:latin typeface="ＭＳ Ｐゴシック"/>
                          <a:cs typeface="ＭＳ Ｐゴシック"/>
                        </a:rPr>
                        <a:t>  </a:t>
                      </a:r>
                      <a:r>
                        <a:rPr sz="1150" b="1" dirty="0">
                          <a:latin typeface="ＭＳ Ｐゴシック"/>
                          <a:cs typeface="ＭＳ Ｐゴシック"/>
                        </a:rPr>
                        <a:t>03-6276-</a:t>
                      </a:r>
                      <a:r>
                        <a:rPr sz="1150" b="1" spc="-20" dirty="0">
                          <a:latin typeface="ＭＳ Ｐゴシック"/>
                          <a:cs typeface="ＭＳ Ｐゴシック"/>
                        </a:rPr>
                        <a:t>3090</a:t>
                      </a:r>
                      <a:endParaRPr sz="1150" dirty="0">
                        <a:latin typeface="ＭＳ Ｐゴシック"/>
                        <a:cs typeface="ＭＳ Ｐゴシック"/>
                      </a:endParaRPr>
                    </a:p>
                    <a:p>
                      <a:pPr marL="113664">
                        <a:lnSpc>
                          <a:spcPct val="100000"/>
                        </a:lnSpc>
                        <a:spcBef>
                          <a:spcPts val="10"/>
                        </a:spcBef>
                      </a:pPr>
                      <a:r>
                        <a:rPr sz="1150" b="1" dirty="0">
                          <a:latin typeface="ＭＳ Ｐゴシック"/>
                          <a:cs typeface="ＭＳ Ｐゴシック"/>
                        </a:rPr>
                        <a:t>E-mail：</a:t>
                      </a:r>
                      <a:r>
                        <a:rPr sz="1150" b="1" spc="185" dirty="0">
                          <a:latin typeface="ＭＳ Ｐゴシック"/>
                          <a:cs typeface="ＭＳ Ｐゴシック"/>
                        </a:rPr>
                        <a:t>  </a:t>
                      </a:r>
                      <a:r>
                        <a:rPr sz="1150" b="1" dirty="0">
                          <a:latin typeface="Calibri"/>
                          <a:cs typeface="Calibri"/>
                          <a:hlinkClick r:id="rId2"/>
                        </a:rPr>
                        <a:t>shutten@laos-</a:t>
                      </a:r>
                      <a:r>
                        <a:rPr sz="1150" b="1" spc="-10" dirty="0">
                          <a:latin typeface="Calibri"/>
                          <a:cs typeface="Calibri"/>
                          <a:hlinkClick r:id="rId2"/>
                        </a:rPr>
                        <a:t>festival.</a:t>
                      </a:r>
                      <a:r>
                        <a:rPr sz="1150" b="1" spc="-10" dirty="0">
                          <a:latin typeface="ＭＳ Ｐゴシック"/>
                          <a:cs typeface="ＭＳ Ｐゴシック"/>
                          <a:hlinkClick r:id="rId2"/>
                        </a:rPr>
                        <a:t>ｊｐ</a:t>
                      </a:r>
                      <a:endParaRPr sz="1150" dirty="0">
                        <a:latin typeface="ＭＳ Ｐゴシック"/>
                        <a:cs typeface="ＭＳ Ｐゴシック"/>
                      </a:endParaRPr>
                    </a:p>
                  </a:txBody>
                  <a:tcPr marL="0" marR="0" marT="63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403225">
                        <a:lnSpc>
                          <a:spcPct val="100000"/>
                        </a:lnSpc>
                        <a:spcBef>
                          <a:spcPts val="1945"/>
                        </a:spcBef>
                      </a:pPr>
                      <a:r>
                        <a:rPr sz="2400" spc="-75" dirty="0">
                          <a:solidFill>
                            <a:srgbClr val="FFFFFF"/>
                          </a:solidFill>
                          <a:latin typeface="ＭＳ Ｐ明朝"/>
                          <a:cs typeface="ＭＳ Ｐ明朝"/>
                        </a:rPr>
                        <a:t>FAX:03-</a:t>
                      </a:r>
                      <a:r>
                        <a:rPr sz="2400" dirty="0">
                          <a:solidFill>
                            <a:srgbClr val="FFFFFF"/>
                          </a:solidFill>
                          <a:latin typeface="ＭＳ Ｐ明朝"/>
                          <a:cs typeface="ＭＳ Ｐ明朝"/>
                        </a:rPr>
                        <a:t>3370-</a:t>
                      </a:r>
                      <a:r>
                        <a:rPr sz="2400" spc="-20" dirty="0">
                          <a:solidFill>
                            <a:srgbClr val="FFFFFF"/>
                          </a:solidFill>
                          <a:latin typeface="ＭＳ Ｐ明朝"/>
                          <a:cs typeface="ＭＳ Ｐ明朝"/>
                        </a:rPr>
                        <a:t>5198</a:t>
                      </a:r>
                      <a:endParaRPr sz="2400">
                        <a:latin typeface="ＭＳ Ｐ明朝"/>
                        <a:cs typeface="ＭＳ Ｐ明朝"/>
                      </a:endParaRPr>
                    </a:p>
                  </a:txBody>
                  <a:tcPr marL="0" marR="0" marT="247015" marB="0">
                    <a:lnL w="12700">
                      <a:solidFill>
                        <a:srgbClr val="000000"/>
                      </a:solidFill>
                      <a:prstDash val="solid"/>
                    </a:lnL>
                    <a:lnR w="12700">
                      <a:solidFill>
                        <a:srgbClr val="000000"/>
                      </a:solidFill>
                      <a:prstDash val="solid"/>
                    </a:lnR>
                    <a:lnT w="19050">
                      <a:solidFill>
                        <a:srgbClr val="000000"/>
                      </a:solidFill>
                      <a:prstDash val="solid"/>
                    </a:lnT>
                    <a:solidFill>
                      <a:srgbClr val="000000"/>
                    </a:solidFill>
                  </a:tcPr>
                </a:tc>
                <a:extLst>
                  <a:ext uri="{0D108BD9-81ED-4DB2-BD59-A6C34878D82A}">
                    <a16:rowId xmlns:a16="http://schemas.microsoft.com/office/drawing/2014/main" val="10000"/>
                  </a:ext>
                </a:extLst>
              </a:tr>
              <a:tr h="560705">
                <a:tc vMerge="1">
                  <a:txBody>
                    <a:bodyPr/>
                    <a:lstStyle/>
                    <a:p>
                      <a:endParaRPr/>
                    </a:p>
                  </a:txBody>
                  <a:tcPr marL="0" marR="0" marT="63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a:lnSpc>
                          <a:spcPct val="100000"/>
                        </a:lnSpc>
                        <a:spcBef>
                          <a:spcPts val="15"/>
                        </a:spcBef>
                      </a:pPr>
                      <a:endParaRPr sz="1450" dirty="0">
                        <a:latin typeface="Times New Roman"/>
                        <a:cs typeface="Times New Roman"/>
                      </a:endParaRPr>
                    </a:p>
                    <a:p>
                      <a:pPr marL="67310">
                        <a:lnSpc>
                          <a:spcPct val="100000"/>
                        </a:lnSpc>
                      </a:pPr>
                      <a:r>
                        <a:rPr sz="1550" b="1" spc="204" dirty="0">
                          <a:latin typeface="ＭＳ Ｐゴシック"/>
                          <a:cs typeface="ＭＳ Ｐゴシック"/>
                        </a:rPr>
                        <a:t>提出期限： </a:t>
                      </a:r>
                      <a:r>
                        <a:rPr lang="ja-JP" altLang="en-US" sz="1550" b="1" spc="204" dirty="0">
                          <a:latin typeface="ＭＳ Ｐゴシック"/>
                          <a:cs typeface="ＭＳ Ｐゴシック"/>
                        </a:rPr>
                        <a:t>随時</a:t>
                      </a:r>
                      <a:r>
                        <a:rPr lang="en-US" altLang="ja-JP" sz="1550" b="1" spc="204" dirty="0">
                          <a:latin typeface="ＭＳ Ｐゴシック"/>
                          <a:cs typeface="ＭＳ Ｐゴシック"/>
                        </a:rPr>
                        <a:t>(</a:t>
                      </a:r>
                      <a:r>
                        <a:rPr lang="ja-JP" altLang="en-US" sz="1550" b="1" spc="204" dirty="0">
                          <a:latin typeface="ＭＳ Ｐゴシック"/>
                          <a:cs typeface="ＭＳ Ｐゴシック"/>
                        </a:rPr>
                        <a:t>～</a:t>
                      </a:r>
                      <a:r>
                        <a:rPr lang="en-US" altLang="ja-JP" sz="1550" b="1" spc="204" dirty="0">
                          <a:latin typeface="ＭＳ Ｐゴシック"/>
                          <a:cs typeface="ＭＳ Ｐゴシック"/>
                        </a:rPr>
                        <a:t>5/24</a:t>
                      </a:r>
                      <a:r>
                        <a:rPr lang="ja-JP" altLang="en-US" sz="1550" b="1" spc="204" dirty="0">
                          <a:latin typeface="ＭＳ Ｐゴシック"/>
                          <a:cs typeface="ＭＳ Ｐゴシック"/>
                        </a:rPr>
                        <a:t>まで</a:t>
                      </a:r>
                      <a:r>
                        <a:rPr lang="en-US" altLang="ja-JP" sz="1550" b="1" spc="204" dirty="0">
                          <a:latin typeface="ＭＳ Ｐゴシック"/>
                          <a:cs typeface="ＭＳ Ｐゴシック"/>
                        </a:rPr>
                        <a:t>)</a:t>
                      </a:r>
                    </a:p>
                  </a:txBody>
                  <a:tcPr marL="0" marR="0" marT="1905" marB="0">
                    <a:lnL w="12700">
                      <a:solidFill>
                        <a:srgbClr val="000000"/>
                      </a:solidFill>
                      <a:prstDash val="solid"/>
                    </a:lnL>
                    <a:lnR w="12700">
                      <a:solidFill>
                        <a:srgbClr val="000000"/>
                      </a:solidFill>
                      <a:prstDash val="solid"/>
                    </a:lnR>
                    <a:lnB w="19050">
                      <a:solidFill>
                        <a:srgbClr val="000000"/>
                      </a:solidFill>
                      <a:prstDash val="solid"/>
                    </a:lnB>
                  </a:tcPr>
                </a:tc>
                <a:extLst>
                  <a:ext uri="{0D108BD9-81ED-4DB2-BD59-A6C34878D82A}">
                    <a16:rowId xmlns:a16="http://schemas.microsoft.com/office/drawing/2014/main" val="10001"/>
                  </a:ext>
                </a:extLst>
              </a:tr>
            </a:tbl>
          </a:graphicData>
        </a:graphic>
      </p:graphicFrame>
      <p:sp>
        <p:nvSpPr>
          <p:cNvPr id="10" name="Rectangle 1">
            <a:extLst>
              <a:ext uri="{FF2B5EF4-FFF2-40B4-BE49-F238E27FC236}">
                <a16:creationId xmlns:a16="http://schemas.microsoft.com/office/drawing/2014/main" id="{15CFB15F-81DA-D369-F762-79A24D8C4D60}"/>
              </a:ext>
            </a:extLst>
          </p:cNvPr>
          <p:cNvSpPr txBox="1">
            <a:spLocks noChangeArrowheads="1"/>
          </p:cNvSpPr>
          <p:nvPr/>
        </p:nvSpPr>
        <p:spPr bwMode="auto">
          <a:xfrm>
            <a:off x="286867" y="2374900"/>
            <a:ext cx="6800850" cy="781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50000"/>
              </a:lnSpc>
              <a:spcBef>
                <a:spcPct val="0"/>
              </a:spcBef>
              <a:buFontTx/>
              <a:buNone/>
            </a:pPr>
            <a:r>
              <a:rPr lang="ja-JP" altLang="ja-JP" sz="1600" b="1" u="sng" dirty="0">
                <a:latin typeface="Century" panose="02040604050505020304" pitchFamily="18" charset="0"/>
                <a:ea typeface="ＭＳ 明朝" panose="02020609040205080304" pitchFamily="17" charset="-128"/>
              </a:rPr>
              <a:t>■</a:t>
            </a:r>
            <a:r>
              <a:rPr lang="ja-JP" altLang="en-US" sz="1600" b="1" u="sng" dirty="0">
                <a:latin typeface="Century" panose="02040604050505020304" pitchFamily="18" charset="0"/>
                <a:ea typeface="ＭＳ 明朝" panose="02020609040205080304" pitchFamily="17" charset="-128"/>
              </a:rPr>
              <a:t>店舗名：　</a:t>
            </a:r>
            <a:r>
              <a:rPr lang="ja-JP" altLang="en-US" sz="1600" b="1" dirty="0">
                <a:latin typeface="Century" panose="02040604050505020304" pitchFamily="18" charset="0"/>
                <a:ea typeface="ＭＳ 明朝" panose="02020609040205080304" pitchFamily="17" charset="-128"/>
              </a:rPr>
              <a:t>　　　　　　　　　　　　　　　　　　　　　　　　</a:t>
            </a:r>
            <a:endParaRPr lang="en-US" altLang="ja-JP" sz="1600" b="1" dirty="0">
              <a:latin typeface="Arial" panose="020B0604020202020204" pitchFamily="34" charset="0"/>
              <a:ea typeface="ＭＳ 明朝" panose="02020609040205080304" pitchFamily="17" charset="-128"/>
            </a:endParaRPr>
          </a:p>
          <a:p>
            <a:pPr>
              <a:lnSpc>
                <a:spcPct val="150000"/>
              </a:lnSpc>
              <a:spcBef>
                <a:spcPct val="0"/>
              </a:spcBef>
              <a:buFont typeface="Arial" panose="020B0604020202020204" pitchFamily="34" charset="0"/>
              <a:buNone/>
            </a:pPr>
            <a:r>
              <a:rPr lang="en-US" altLang="ja-JP" sz="1600" b="1" u="sng" dirty="0">
                <a:latin typeface="Century" panose="02040604050505020304" pitchFamily="18" charset="0"/>
                <a:ea typeface="ＭＳ 明朝" panose="02020609040205080304" pitchFamily="17" charset="-128"/>
              </a:rPr>
              <a:t>■</a:t>
            </a:r>
            <a:r>
              <a:rPr lang="ja-JP" altLang="en-US" sz="1600" b="1" u="sng" dirty="0">
                <a:latin typeface="Century" panose="02040604050505020304" pitchFamily="18" charset="0"/>
                <a:ea typeface="ＭＳ 明朝" panose="02020609040205080304" pitchFamily="17" charset="-128"/>
              </a:rPr>
              <a:t>ご担当者：</a:t>
            </a:r>
            <a:r>
              <a:rPr lang="ja-JP" altLang="en-US" sz="1600" b="1" dirty="0">
                <a:latin typeface="Century" panose="02040604050505020304" pitchFamily="18" charset="0"/>
                <a:ea typeface="ＭＳ 明朝" panose="02020609040205080304" pitchFamily="17" charset="-128"/>
              </a:rPr>
              <a:t>　　　　　　　　　</a:t>
            </a:r>
            <a:r>
              <a:rPr lang="ja-JP" altLang="en-US" sz="1600" b="1" u="sng" dirty="0">
                <a:latin typeface="Century" panose="02040604050505020304" pitchFamily="18" charset="0"/>
                <a:ea typeface="ＭＳ 明朝" panose="02020609040205080304" pitchFamily="17" charset="-128"/>
              </a:rPr>
              <a:t>■</a:t>
            </a:r>
            <a:r>
              <a:rPr lang="en-US" altLang="ja-JP" sz="1600" b="1" u="sng" dirty="0">
                <a:latin typeface="Century" panose="02040604050505020304" pitchFamily="18" charset="0"/>
                <a:ea typeface="ＭＳ 明朝" panose="02020609040205080304" pitchFamily="17" charset="-128"/>
              </a:rPr>
              <a:t>TEL</a:t>
            </a:r>
            <a:r>
              <a:rPr lang="ja-JP" altLang="en-US" sz="1600" b="1" u="sng" dirty="0">
                <a:latin typeface="Century" panose="02040604050505020304" pitchFamily="18" charset="0"/>
                <a:ea typeface="ＭＳ 明朝" panose="02020609040205080304" pitchFamily="17" charset="-128"/>
              </a:rPr>
              <a:t>（携帯）：　　　</a:t>
            </a:r>
            <a:r>
              <a:rPr lang="ja-JP" altLang="en-US" sz="1600" b="1" dirty="0">
                <a:latin typeface="Century" panose="02040604050505020304" pitchFamily="18" charset="0"/>
                <a:ea typeface="ＭＳ 明朝" panose="02020609040205080304" pitchFamily="17" charset="-128"/>
              </a:rPr>
              <a:t>　　　　　　　</a:t>
            </a:r>
            <a:r>
              <a:rPr lang="ja-JP" altLang="en-US" sz="1600" dirty="0">
                <a:latin typeface="Century" panose="02040604050505020304" pitchFamily="18" charset="0"/>
                <a:ea typeface="ＭＳ 明朝" panose="02020609040205080304" pitchFamily="17" charset="-128"/>
              </a:rPr>
              <a:t>　　</a:t>
            </a:r>
            <a:r>
              <a:rPr lang="ja-JP" altLang="en-US" sz="1600" u="sng" dirty="0">
                <a:latin typeface="Century" panose="02040604050505020304" pitchFamily="18" charset="0"/>
                <a:ea typeface="ＭＳ 明朝" panose="02020609040205080304" pitchFamily="17" charset="-128"/>
              </a:rPr>
              <a:t>　　</a:t>
            </a:r>
            <a:r>
              <a:rPr lang="ja-JP" altLang="en-US" sz="1100" u="sng" dirty="0">
                <a:latin typeface="Century" panose="02040604050505020304" pitchFamily="18" charset="0"/>
                <a:ea typeface="ＭＳ 明朝" panose="02020609040205080304" pitchFamily="17" charset="-128"/>
              </a:rPr>
              <a:t>　　</a:t>
            </a:r>
            <a:endParaRPr lang="ja-JP" altLang="en-US" sz="1800" dirty="0">
              <a:latin typeface="Arial" panose="020B0604020202020204" pitchFamily="34" charset="0"/>
              <a:ea typeface="ＭＳ 明朝" panose="02020609040205080304" pitchFamily="17"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3" name="object 93"/>
          <p:cNvGraphicFramePr>
            <a:graphicFrameLocks noGrp="1"/>
          </p:cNvGraphicFramePr>
          <p:nvPr/>
        </p:nvGraphicFramePr>
        <p:xfrm>
          <a:off x="463676" y="2437252"/>
          <a:ext cx="6642099" cy="3544569"/>
        </p:xfrm>
        <a:graphic>
          <a:graphicData uri="http://schemas.openxmlformats.org/drawingml/2006/table">
            <a:tbl>
              <a:tblPr firstRow="1" bandRow="1">
                <a:tableStyleId>{2D5ABB26-0587-4C30-8999-92F81FD0307C}</a:tableStyleId>
              </a:tblPr>
              <a:tblGrid>
                <a:gridCol w="1290955">
                  <a:extLst>
                    <a:ext uri="{9D8B030D-6E8A-4147-A177-3AD203B41FA5}">
                      <a16:colId xmlns:a16="http://schemas.microsoft.com/office/drawing/2014/main" val="20000"/>
                    </a:ext>
                  </a:extLst>
                </a:gridCol>
                <a:gridCol w="2230120">
                  <a:extLst>
                    <a:ext uri="{9D8B030D-6E8A-4147-A177-3AD203B41FA5}">
                      <a16:colId xmlns:a16="http://schemas.microsoft.com/office/drawing/2014/main" val="20001"/>
                    </a:ext>
                  </a:extLst>
                </a:gridCol>
                <a:gridCol w="343535">
                  <a:extLst>
                    <a:ext uri="{9D8B030D-6E8A-4147-A177-3AD203B41FA5}">
                      <a16:colId xmlns:a16="http://schemas.microsoft.com/office/drawing/2014/main" val="20002"/>
                    </a:ext>
                  </a:extLst>
                </a:gridCol>
                <a:gridCol w="67945">
                  <a:extLst>
                    <a:ext uri="{9D8B030D-6E8A-4147-A177-3AD203B41FA5}">
                      <a16:colId xmlns:a16="http://schemas.microsoft.com/office/drawing/2014/main" val="20003"/>
                    </a:ext>
                  </a:extLst>
                </a:gridCol>
                <a:gridCol w="542925">
                  <a:extLst>
                    <a:ext uri="{9D8B030D-6E8A-4147-A177-3AD203B41FA5}">
                      <a16:colId xmlns:a16="http://schemas.microsoft.com/office/drawing/2014/main" val="20004"/>
                    </a:ext>
                  </a:extLst>
                </a:gridCol>
                <a:gridCol w="2166619">
                  <a:extLst>
                    <a:ext uri="{9D8B030D-6E8A-4147-A177-3AD203B41FA5}">
                      <a16:colId xmlns:a16="http://schemas.microsoft.com/office/drawing/2014/main" val="20005"/>
                    </a:ext>
                  </a:extLst>
                </a:gridCol>
              </a:tblGrid>
              <a:tr h="343535">
                <a:tc>
                  <a:txBody>
                    <a:bodyPr/>
                    <a:lstStyle/>
                    <a:p>
                      <a:pPr marL="142875">
                        <a:lnSpc>
                          <a:spcPct val="100000"/>
                        </a:lnSpc>
                        <a:spcBef>
                          <a:spcPts val="735"/>
                        </a:spcBef>
                      </a:pPr>
                      <a:r>
                        <a:rPr sz="1100" spc="80" dirty="0">
                          <a:latin typeface="HGPｺﾞｼｯｸE"/>
                          <a:cs typeface="HGPｺﾞｼｯｸE"/>
                        </a:rPr>
                        <a:t>会社名・団体名</a:t>
                      </a:r>
                      <a:endParaRPr sz="1100">
                        <a:latin typeface="HGPｺﾞｼｯｸE"/>
                        <a:cs typeface="HGPｺﾞｼｯｸE"/>
                      </a:endParaRPr>
                    </a:p>
                  </a:txBody>
                  <a:tcPr marL="0" marR="0" marT="93345" marB="0">
                    <a:lnL w="28575">
                      <a:solidFill>
                        <a:srgbClr val="000000"/>
                      </a:solidFill>
                      <a:prstDash val="solid"/>
                    </a:lnL>
                    <a:lnR w="9525">
                      <a:solidFill>
                        <a:srgbClr val="000000"/>
                      </a:solidFill>
                      <a:prstDash val="solid"/>
                    </a:lnR>
                    <a:lnB w="9525">
                      <a:solidFill>
                        <a:srgbClr val="000000"/>
                      </a:solidFill>
                      <a:prstDash val="solid"/>
                    </a:lnB>
                  </a:tcPr>
                </a:tc>
                <a:tc gridSpan="2">
                  <a:txBody>
                    <a:bodyPr/>
                    <a:lstStyle/>
                    <a:p>
                      <a:pPr marL="71120">
                        <a:lnSpc>
                          <a:spcPct val="100000"/>
                        </a:lnSpc>
                        <a:spcBef>
                          <a:spcPts val="475"/>
                        </a:spcBef>
                      </a:pPr>
                      <a:r>
                        <a:rPr sz="700" spc="85" dirty="0" err="1">
                          <a:latin typeface="ＭＳ Ｐ明朝"/>
                          <a:cs typeface="ＭＳ Ｐ明朝"/>
                        </a:rPr>
                        <a:t>和名</a:t>
                      </a:r>
                      <a:r>
                        <a:rPr lang="ja-JP" altLang="en-US" sz="700" spc="85" dirty="0">
                          <a:latin typeface="ＭＳ Ｐ明朝"/>
                          <a:cs typeface="ＭＳ Ｐ明朝"/>
                        </a:rPr>
                        <a:t>　</a:t>
                      </a:r>
                      <a:endParaRPr sz="700" dirty="0">
                        <a:latin typeface="ＭＳ Ｐ明朝"/>
                        <a:cs typeface="ＭＳ Ｐ明朝"/>
                      </a:endParaRPr>
                    </a:p>
                  </a:txBody>
                  <a:tcPr marL="0" marR="0" marT="60325" marB="0">
                    <a:lnL w="9525">
                      <a:solidFill>
                        <a:srgbClr val="000000"/>
                      </a:solidFill>
                      <a:prstDash val="solid"/>
                    </a:lnL>
                    <a:lnR w="9525">
                      <a:solidFill>
                        <a:srgbClr val="000000"/>
                      </a:solidFill>
                      <a:prstDash val="solid"/>
                    </a:lnR>
                    <a:lnB w="9525">
                      <a:solidFill>
                        <a:srgbClr val="000000"/>
                      </a:solidFill>
                      <a:prstDash val="solid"/>
                    </a:lnB>
                  </a:tcPr>
                </a:tc>
                <a:tc hMerge="1">
                  <a:txBody>
                    <a:bodyPr/>
                    <a:lstStyle/>
                    <a:p>
                      <a:endParaRPr/>
                    </a:p>
                  </a:txBody>
                  <a:tcPr marL="0" marR="0" marT="0" marB="0"/>
                </a:tc>
                <a:tc gridSpan="3">
                  <a:txBody>
                    <a:bodyPr/>
                    <a:lstStyle/>
                    <a:p>
                      <a:pPr marL="71120">
                        <a:lnSpc>
                          <a:spcPct val="100000"/>
                        </a:lnSpc>
                        <a:spcBef>
                          <a:spcPts val="475"/>
                        </a:spcBef>
                      </a:pPr>
                      <a:r>
                        <a:rPr sz="700" spc="85" dirty="0">
                          <a:latin typeface="ＭＳ Ｐ明朝"/>
                          <a:cs typeface="ＭＳ Ｐ明朝"/>
                        </a:rPr>
                        <a:t>英語名</a:t>
                      </a:r>
                      <a:endParaRPr sz="700">
                        <a:latin typeface="ＭＳ Ｐ明朝"/>
                        <a:cs typeface="ＭＳ Ｐ明朝"/>
                      </a:endParaRPr>
                    </a:p>
                  </a:txBody>
                  <a:tcPr marL="0" marR="0" marT="60325" marB="0">
                    <a:lnL w="9525">
                      <a:solidFill>
                        <a:srgbClr val="000000"/>
                      </a:solidFill>
                      <a:prstDash val="solid"/>
                    </a:lnL>
                    <a:lnR w="38100">
                      <a:solidFill>
                        <a:srgbClr val="000000"/>
                      </a:solidFill>
                      <a:prstDash val="solid"/>
                    </a:lnR>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097915">
                <a:tc>
                  <a:txBody>
                    <a:bodyPr/>
                    <a:lstStyle/>
                    <a:p>
                      <a:pPr algn="ctr">
                        <a:lnSpc>
                          <a:spcPct val="100000"/>
                        </a:lnSpc>
                        <a:spcBef>
                          <a:spcPts val="715"/>
                        </a:spcBef>
                      </a:pPr>
                      <a:r>
                        <a:rPr sz="1100" spc="90" dirty="0">
                          <a:latin typeface="HGPｺﾞｼｯｸE"/>
                          <a:cs typeface="HGPｺﾞｼｯｸE"/>
                        </a:rPr>
                        <a:t>当日の店舗名</a:t>
                      </a:r>
                      <a:endParaRPr sz="1100" dirty="0">
                        <a:latin typeface="HGPｺﾞｼｯｸE"/>
                        <a:cs typeface="HGPｺﾞｼｯｸE"/>
                      </a:endParaRPr>
                    </a:p>
                    <a:p>
                      <a:pPr>
                        <a:lnSpc>
                          <a:spcPct val="100000"/>
                        </a:lnSpc>
                        <a:spcBef>
                          <a:spcPts val="35"/>
                        </a:spcBef>
                      </a:pPr>
                      <a:endParaRPr sz="850" dirty="0">
                        <a:latin typeface="Times New Roman"/>
                        <a:cs typeface="Times New Roman"/>
                      </a:endParaRPr>
                    </a:p>
                    <a:p>
                      <a:pPr marL="3810" algn="ctr">
                        <a:lnSpc>
                          <a:spcPct val="100000"/>
                        </a:lnSpc>
                      </a:pPr>
                      <a:r>
                        <a:rPr sz="900" spc="75" dirty="0">
                          <a:latin typeface="HGPｺﾞｼｯｸE"/>
                          <a:cs typeface="HGPｺﾞｼｯｸE"/>
                        </a:rPr>
                        <a:t>フリガナ</a:t>
                      </a:r>
                      <a:endParaRPr sz="900" dirty="0">
                        <a:latin typeface="HGPｺﾞｼｯｸE"/>
                        <a:cs typeface="HGPｺﾞｼｯｸE"/>
                      </a:endParaRPr>
                    </a:p>
                    <a:p>
                      <a:pPr marL="257175" marR="252095" algn="ctr">
                        <a:lnSpc>
                          <a:spcPts val="2140"/>
                        </a:lnSpc>
                        <a:spcBef>
                          <a:spcPts val="80"/>
                        </a:spcBef>
                      </a:pPr>
                      <a:r>
                        <a:rPr sz="1100" spc="90" dirty="0">
                          <a:latin typeface="HGPｺﾞｼｯｸE"/>
                          <a:cs typeface="HGPｺﾞｼｯｸE"/>
                        </a:rPr>
                        <a:t>担当者氏名</a:t>
                      </a:r>
                      <a:r>
                        <a:rPr sz="1100" spc="85" dirty="0">
                          <a:latin typeface="HGPｺﾞｼｯｸE"/>
                          <a:cs typeface="HGPｺﾞｼｯｸE"/>
                        </a:rPr>
                        <a:t>住所</a:t>
                      </a:r>
                      <a:endParaRPr sz="1100" dirty="0">
                        <a:latin typeface="HGPｺﾞｼｯｸE"/>
                        <a:cs typeface="HGPｺﾞｼｯｸE"/>
                      </a:endParaRPr>
                    </a:p>
                  </a:txBody>
                  <a:tcPr marL="0" marR="0" marT="90805" marB="0">
                    <a:lnL w="2857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5">
                  <a:txBody>
                    <a:bodyPr/>
                    <a:lstStyle/>
                    <a:p>
                      <a:pPr>
                        <a:lnSpc>
                          <a:spcPct val="100000"/>
                        </a:lnSpc>
                      </a:pPr>
                      <a:endParaRPr sz="7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700" dirty="0">
                        <a:latin typeface="Times New Roman"/>
                        <a:cs typeface="Times New Roman"/>
                      </a:endParaRPr>
                    </a:p>
                    <a:p>
                      <a:pPr marL="71120">
                        <a:lnSpc>
                          <a:spcPct val="100000"/>
                        </a:lnSpc>
                        <a:spcBef>
                          <a:spcPts val="5"/>
                        </a:spcBef>
                        <a:tabLst>
                          <a:tab pos="2644775" algn="l"/>
                        </a:tabLst>
                      </a:pPr>
                      <a:r>
                        <a:rPr sz="700" spc="130" dirty="0" err="1">
                          <a:latin typeface="ＭＳ Ｐ明朝"/>
                          <a:cs typeface="ＭＳ Ｐ明朝"/>
                        </a:rPr>
                        <a:t>日</a:t>
                      </a:r>
                      <a:r>
                        <a:rPr sz="700" spc="90" dirty="0" err="1">
                          <a:latin typeface="ＭＳ Ｐ明朝"/>
                          <a:cs typeface="ＭＳ Ｐ明朝"/>
                        </a:rPr>
                        <a:t>本</a:t>
                      </a:r>
                      <a:r>
                        <a:rPr sz="700" spc="45" dirty="0" err="1">
                          <a:latin typeface="ＭＳ Ｐ明朝"/>
                          <a:cs typeface="ＭＳ Ｐ明朝"/>
                        </a:rPr>
                        <a:t>語</a:t>
                      </a:r>
                      <a:r>
                        <a:rPr sz="700" dirty="0">
                          <a:latin typeface="ＭＳ Ｐ明朝"/>
                          <a:cs typeface="ＭＳ Ｐ明朝"/>
                        </a:rPr>
                        <a:t>	</a:t>
                      </a:r>
                      <a:r>
                        <a:rPr sz="700" spc="130" dirty="0">
                          <a:latin typeface="ＭＳ Ｐ明朝"/>
                          <a:cs typeface="ＭＳ Ｐ明朝"/>
                        </a:rPr>
                        <a:t>英</a:t>
                      </a:r>
                      <a:r>
                        <a:rPr sz="700" spc="45" dirty="0">
                          <a:latin typeface="ＭＳ Ｐ明朝"/>
                          <a:cs typeface="ＭＳ Ｐ明朝"/>
                        </a:rPr>
                        <a:t>語</a:t>
                      </a:r>
                      <a:endParaRPr sz="700" dirty="0">
                        <a:latin typeface="ＭＳ Ｐ明朝"/>
                        <a:cs typeface="ＭＳ Ｐ明朝"/>
                      </a:endParaRPr>
                    </a:p>
                    <a:p>
                      <a:pPr>
                        <a:lnSpc>
                          <a:spcPct val="100000"/>
                        </a:lnSpc>
                      </a:pPr>
                      <a:endParaRPr sz="700" dirty="0">
                        <a:latin typeface="Times New Roman"/>
                        <a:cs typeface="Times New Roman"/>
                      </a:endParaRPr>
                    </a:p>
                    <a:p>
                      <a:pPr marL="71120">
                        <a:lnSpc>
                          <a:spcPct val="100000"/>
                        </a:lnSpc>
                      </a:pPr>
                      <a:endParaRPr lang="en-US" sz="700" dirty="0">
                        <a:latin typeface="Times New Roman"/>
                        <a:cs typeface="Times New Roman"/>
                      </a:endParaRPr>
                    </a:p>
                    <a:p>
                      <a:pPr marL="71120">
                        <a:lnSpc>
                          <a:spcPct val="100000"/>
                        </a:lnSpc>
                      </a:pPr>
                      <a:endParaRPr lang="en-US" sz="700" dirty="0">
                        <a:latin typeface="ＭＳ Ｐ明朝"/>
                        <a:cs typeface="ＭＳ Ｐ明朝"/>
                      </a:endParaRPr>
                    </a:p>
                    <a:p>
                      <a:pPr marL="71120">
                        <a:lnSpc>
                          <a:spcPct val="100000"/>
                        </a:lnSpc>
                      </a:pPr>
                      <a:r>
                        <a:rPr sz="800" dirty="0">
                          <a:latin typeface="ＭＳ Ｐ明朝"/>
                          <a:cs typeface="ＭＳ Ｐ明朝"/>
                        </a:rPr>
                        <a:t>〒</a:t>
                      </a:r>
                      <a:r>
                        <a:rPr lang="en-US" sz="800" dirty="0">
                          <a:latin typeface="ＭＳ Ｐ明朝"/>
                          <a:cs typeface="ＭＳ Ｐ明朝"/>
                        </a:rPr>
                        <a:t> </a:t>
                      </a:r>
                      <a:endParaRPr sz="800" dirty="0">
                        <a:latin typeface="ＭＳ Ｐ明朝"/>
                        <a:cs typeface="ＭＳ Ｐ明朝"/>
                      </a:endParaRPr>
                    </a:p>
                  </a:txBody>
                  <a:tcPr marL="0" marR="0" marT="0" marB="0">
                    <a:lnL w="9525">
                      <a:solidFill>
                        <a:srgbClr val="000000"/>
                      </a:solidFill>
                      <a:prstDash val="solid"/>
                    </a:lnL>
                    <a:lnR w="3810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565785">
                <a:tc rowSpan="2">
                  <a:txBody>
                    <a:bodyPr/>
                    <a:lstStyle/>
                    <a:p>
                      <a:pPr marL="1905" algn="ctr">
                        <a:lnSpc>
                          <a:spcPct val="100000"/>
                        </a:lnSpc>
                        <a:spcBef>
                          <a:spcPts val="310"/>
                        </a:spcBef>
                      </a:pPr>
                      <a:r>
                        <a:rPr sz="1100" spc="55" dirty="0">
                          <a:latin typeface="HGPｺﾞｼｯｸE"/>
                          <a:cs typeface="HGPｺﾞｼｯｸE"/>
                        </a:rPr>
                        <a:t>E-</a:t>
                      </a:r>
                      <a:r>
                        <a:rPr sz="1100" spc="40" dirty="0">
                          <a:latin typeface="HGPｺﾞｼｯｸE"/>
                          <a:cs typeface="HGPｺﾞｼｯｸE"/>
                        </a:rPr>
                        <a:t>MAIL</a:t>
                      </a:r>
                      <a:endParaRPr sz="1100" dirty="0">
                        <a:latin typeface="HGPｺﾞｼｯｸE"/>
                        <a:cs typeface="HGPｺﾞｼｯｸE"/>
                      </a:endParaRPr>
                    </a:p>
                    <a:p>
                      <a:pPr algn="ctr">
                        <a:lnSpc>
                          <a:spcPct val="100000"/>
                        </a:lnSpc>
                        <a:spcBef>
                          <a:spcPts val="940"/>
                        </a:spcBef>
                      </a:pPr>
                      <a:r>
                        <a:rPr sz="1100" spc="95" dirty="0">
                          <a:latin typeface="HGPｺﾞｼｯｸE"/>
                          <a:cs typeface="HGPｺﾞｼｯｸE"/>
                        </a:rPr>
                        <a:t>連絡先</a:t>
                      </a:r>
                      <a:endParaRPr sz="1100" dirty="0">
                        <a:latin typeface="HGPｺﾞｼｯｸE"/>
                        <a:cs typeface="HGPｺﾞｼｯｸE"/>
                      </a:endParaRPr>
                    </a:p>
                    <a:p>
                      <a:pPr marL="1905" algn="ctr">
                        <a:lnSpc>
                          <a:spcPct val="100000"/>
                        </a:lnSpc>
                        <a:spcBef>
                          <a:spcPts val="620"/>
                        </a:spcBef>
                      </a:pPr>
                      <a:r>
                        <a:rPr sz="1100" spc="85" dirty="0">
                          <a:latin typeface="HGPｺﾞｼｯｸE"/>
                          <a:cs typeface="HGPｺﾞｼｯｸE"/>
                        </a:rPr>
                        <a:t>試飲・試食有無</a:t>
                      </a:r>
                      <a:endParaRPr sz="1100" dirty="0">
                        <a:latin typeface="HGPｺﾞｼｯｸE"/>
                        <a:cs typeface="HGPｺﾞｼｯｸE"/>
                      </a:endParaRPr>
                    </a:p>
                    <a:p>
                      <a:pPr marL="1270" algn="ctr">
                        <a:lnSpc>
                          <a:spcPct val="100000"/>
                        </a:lnSpc>
                        <a:spcBef>
                          <a:spcPts val="360"/>
                        </a:spcBef>
                      </a:pPr>
                      <a:r>
                        <a:rPr sz="800" spc="70" dirty="0">
                          <a:latin typeface="HGPｺﾞｼｯｸE"/>
                          <a:cs typeface="HGPｺﾞｼｯｸE"/>
                        </a:rPr>
                        <a:t>(物販ブースのみ)</a:t>
                      </a:r>
                      <a:endParaRPr sz="800" dirty="0">
                        <a:latin typeface="HGPｺﾞｼｯｸE"/>
                        <a:cs typeface="HGPｺﾞｼｯｸE"/>
                      </a:endParaRPr>
                    </a:p>
                  </a:txBody>
                  <a:tcPr marL="0" marR="0" marT="39370" marB="0">
                    <a:lnL w="2857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5">
                  <a:txBody>
                    <a:bodyPr/>
                    <a:lstStyle/>
                    <a:p>
                      <a:pPr>
                        <a:lnSpc>
                          <a:spcPct val="100000"/>
                        </a:lnSpc>
                      </a:pPr>
                      <a:endParaRPr sz="800" dirty="0">
                        <a:latin typeface="Times New Roman"/>
                        <a:cs typeface="Times New Roman"/>
                      </a:endParaRPr>
                    </a:p>
                    <a:p>
                      <a:pPr>
                        <a:lnSpc>
                          <a:spcPct val="100000"/>
                        </a:lnSpc>
                      </a:pPr>
                      <a:r>
                        <a:rPr lang="ja-JP" altLang="en-US" sz="800" dirty="0">
                          <a:latin typeface="Times New Roman"/>
                          <a:cs typeface="Times New Roman"/>
                        </a:rPr>
                        <a:t>　</a:t>
                      </a:r>
                      <a:endParaRPr lang="en-US" altLang="ja-JP" sz="800" dirty="0">
                        <a:latin typeface="Times New Roman"/>
                        <a:cs typeface="Times New Roman"/>
                      </a:endParaRPr>
                    </a:p>
                    <a:p>
                      <a:pPr>
                        <a:lnSpc>
                          <a:spcPct val="100000"/>
                        </a:lnSpc>
                      </a:pPr>
                      <a:endParaRPr sz="800" dirty="0">
                        <a:latin typeface="Times New Roman"/>
                        <a:cs typeface="Times New Roman"/>
                      </a:endParaRPr>
                    </a:p>
                    <a:p>
                      <a:pPr marL="71120">
                        <a:lnSpc>
                          <a:spcPct val="100000"/>
                        </a:lnSpc>
                        <a:tabLst>
                          <a:tab pos="1831339" algn="l"/>
                          <a:tab pos="3525520" algn="l"/>
                        </a:tabLst>
                      </a:pPr>
                      <a:r>
                        <a:rPr sz="800" spc="40" dirty="0">
                          <a:latin typeface="HGPｺﾞｼｯｸE"/>
                          <a:cs typeface="HGPｺﾞｼｯｸE"/>
                        </a:rPr>
                        <a:t>TEL</a:t>
                      </a:r>
                      <a:r>
                        <a:rPr lang="en-US" sz="800" spc="40" dirty="0">
                          <a:latin typeface="HGPｺﾞｼｯｸE"/>
                          <a:cs typeface="HGPｺﾞｼｯｸE"/>
                        </a:rPr>
                        <a:t> </a:t>
                      </a:r>
                      <a:r>
                        <a:rPr lang="en-US" sz="800" dirty="0">
                          <a:latin typeface="HGPｺﾞｼｯｸE"/>
                          <a:cs typeface="HGPｺﾞｼｯｸE"/>
                        </a:rPr>
                        <a:t>	</a:t>
                      </a:r>
                      <a:r>
                        <a:rPr sz="800" spc="40" dirty="0">
                          <a:latin typeface="HGPｺﾞｼｯｸE"/>
                          <a:cs typeface="HGPｺﾞｼｯｸE"/>
                        </a:rPr>
                        <a:t>FAX</a:t>
                      </a:r>
                      <a:r>
                        <a:rPr sz="800" dirty="0">
                          <a:latin typeface="HGPｺﾞｼｯｸE"/>
                          <a:cs typeface="HGPｺﾞｼｯｸE"/>
                        </a:rPr>
                        <a:t>	</a:t>
                      </a:r>
                      <a:r>
                        <a:rPr sz="800" spc="90" dirty="0" err="1">
                          <a:latin typeface="ＭＳ Ｐ明朝"/>
                          <a:cs typeface="ＭＳ Ｐ明朝"/>
                        </a:rPr>
                        <a:t>携帯</a:t>
                      </a:r>
                      <a:r>
                        <a:rPr lang="en-US" sz="800" spc="90" dirty="0">
                          <a:latin typeface="ＭＳ Ｐ明朝"/>
                          <a:cs typeface="ＭＳ Ｐ明朝"/>
                        </a:rPr>
                        <a:t> </a:t>
                      </a:r>
                      <a:endParaRPr sz="800" dirty="0">
                        <a:latin typeface="ＭＳ Ｐ明朝"/>
                        <a:cs typeface="ＭＳ Ｐ明朝"/>
                      </a:endParaRPr>
                    </a:p>
                  </a:txBody>
                  <a:tcPr marL="0" marR="0" marT="0" marB="0">
                    <a:lnL w="9525">
                      <a:solidFill>
                        <a:srgbClr val="000000"/>
                      </a:solidFill>
                      <a:prstDash val="solid"/>
                    </a:lnL>
                    <a:lnR w="38100">
                      <a:solidFill>
                        <a:srgbClr val="000000"/>
                      </a:solidFill>
                      <a:prstDash val="solid"/>
                    </a:lnR>
                    <a:lnT w="9525">
                      <a:solidFill>
                        <a:srgbClr val="000000"/>
                      </a:solidFill>
                      <a:prstDash val="solid"/>
                    </a:lnT>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377825">
                <a:tc vMerge="1">
                  <a:txBody>
                    <a:bodyPr/>
                    <a:lstStyle/>
                    <a:p>
                      <a:endParaRPr/>
                    </a:p>
                  </a:txBody>
                  <a:tcPr marL="0" marR="0" marT="39370" marB="0">
                    <a:lnL w="2857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3">
                  <a:txBody>
                    <a:bodyPr/>
                    <a:lstStyle/>
                    <a:p>
                      <a:pPr marL="625475">
                        <a:lnSpc>
                          <a:spcPct val="100000"/>
                        </a:lnSpc>
                        <a:spcBef>
                          <a:spcPts val="430"/>
                        </a:spcBef>
                        <a:tabLst>
                          <a:tab pos="1090295" algn="l"/>
                          <a:tab pos="1786889" algn="l"/>
                        </a:tabLst>
                      </a:pPr>
                      <a:r>
                        <a:rPr sz="800" spc="125" dirty="0">
                          <a:latin typeface="ＭＳ Ｐ明朝"/>
                          <a:cs typeface="ＭＳ Ｐ明朝"/>
                        </a:rPr>
                        <a:t>試</a:t>
                      </a:r>
                      <a:r>
                        <a:rPr sz="800" spc="70" dirty="0">
                          <a:latin typeface="ＭＳ Ｐ明朝"/>
                          <a:cs typeface="ＭＳ Ｐ明朝"/>
                        </a:rPr>
                        <a:t>飲</a:t>
                      </a:r>
                      <a:r>
                        <a:rPr sz="800" dirty="0">
                          <a:latin typeface="ＭＳ Ｐ明朝"/>
                          <a:cs typeface="ＭＳ Ｐ明朝"/>
                        </a:rPr>
                        <a:t>	</a:t>
                      </a:r>
                      <a:r>
                        <a:rPr sz="1650" spc="114" dirty="0">
                          <a:latin typeface="ＭＳ Ｐ明朝"/>
                          <a:cs typeface="ＭＳ Ｐ明朝"/>
                        </a:rPr>
                        <a:t>有</a:t>
                      </a:r>
                      <a:r>
                        <a:rPr sz="1650" dirty="0">
                          <a:latin typeface="ＭＳ Ｐ明朝"/>
                          <a:cs typeface="ＭＳ Ｐ明朝"/>
                        </a:rPr>
                        <a:t>	</a:t>
                      </a:r>
                      <a:r>
                        <a:rPr sz="1650" spc="114" dirty="0">
                          <a:latin typeface="ＭＳ Ｐ明朝"/>
                          <a:cs typeface="ＭＳ Ｐ明朝"/>
                        </a:rPr>
                        <a:t>無</a:t>
                      </a:r>
                      <a:endParaRPr sz="1650" dirty="0">
                        <a:latin typeface="ＭＳ Ｐ明朝"/>
                        <a:cs typeface="ＭＳ Ｐ明朝"/>
                      </a:endParaRPr>
                    </a:p>
                  </a:txBody>
                  <a:tcPr marL="0" marR="0" marT="54610" marB="0">
                    <a:lnL w="9525">
                      <a:solidFill>
                        <a:srgbClr val="000000"/>
                      </a:solidFill>
                      <a:prstDash val="solid"/>
                    </a:lnL>
                    <a:lnR w="9525">
                      <a:solidFill>
                        <a:srgbClr val="000000"/>
                      </a:solidFill>
                      <a:prstDash val="solid"/>
                    </a:lnR>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2">
                  <a:txBody>
                    <a:bodyPr/>
                    <a:lstStyle/>
                    <a:p>
                      <a:pPr marL="743585">
                        <a:lnSpc>
                          <a:spcPct val="100000"/>
                        </a:lnSpc>
                        <a:spcBef>
                          <a:spcPts val="430"/>
                        </a:spcBef>
                        <a:tabLst>
                          <a:tab pos="1208405" algn="l"/>
                          <a:tab pos="1905000" algn="l"/>
                        </a:tabLst>
                      </a:pPr>
                      <a:r>
                        <a:rPr sz="800" spc="114" dirty="0">
                          <a:latin typeface="ＭＳ Ｐ明朝"/>
                          <a:cs typeface="ＭＳ Ｐ明朝"/>
                        </a:rPr>
                        <a:t>試</a:t>
                      </a:r>
                      <a:r>
                        <a:rPr sz="800" spc="70" dirty="0">
                          <a:latin typeface="ＭＳ Ｐ明朝"/>
                          <a:cs typeface="ＭＳ Ｐ明朝"/>
                        </a:rPr>
                        <a:t>食</a:t>
                      </a:r>
                      <a:r>
                        <a:rPr sz="800" dirty="0">
                          <a:latin typeface="ＭＳ Ｐ明朝"/>
                          <a:cs typeface="ＭＳ Ｐ明朝"/>
                        </a:rPr>
                        <a:t>	</a:t>
                      </a:r>
                      <a:r>
                        <a:rPr sz="1650" spc="114" dirty="0">
                          <a:latin typeface="ＭＳ Ｐ明朝"/>
                          <a:cs typeface="ＭＳ Ｐ明朝"/>
                        </a:rPr>
                        <a:t>有</a:t>
                      </a:r>
                      <a:r>
                        <a:rPr sz="1650" dirty="0">
                          <a:latin typeface="ＭＳ Ｐ明朝"/>
                          <a:cs typeface="ＭＳ Ｐ明朝"/>
                        </a:rPr>
                        <a:t>	</a:t>
                      </a:r>
                      <a:r>
                        <a:rPr sz="1650" spc="114" dirty="0">
                          <a:latin typeface="ＭＳ Ｐ明朝"/>
                          <a:cs typeface="ＭＳ Ｐ明朝"/>
                        </a:rPr>
                        <a:t>無</a:t>
                      </a:r>
                      <a:endParaRPr sz="1650" dirty="0">
                        <a:latin typeface="ＭＳ Ｐ明朝"/>
                        <a:cs typeface="ＭＳ Ｐ明朝"/>
                      </a:endParaRPr>
                    </a:p>
                  </a:txBody>
                  <a:tcPr marL="0" marR="0" marT="54610" marB="0">
                    <a:lnL w="9525">
                      <a:solidFill>
                        <a:srgbClr val="000000"/>
                      </a:solidFill>
                      <a:prstDash val="solid"/>
                    </a:lnL>
                    <a:lnR w="38100">
                      <a:solidFill>
                        <a:srgbClr val="000000"/>
                      </a:solidFill>
                      <a:prstDash val="solid"/>
                    </a:lnR>
                    <a:lnB w="952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3"/>
                  </a:ext>
                </a:extLst>
              </a:tr>
              <a:tr h="508634">
                <a:tc rowSpan="2">
                  <a:txBody>
                    <a:bodyPr/>
                    <a:lstStyle/>
                    <a:p>
                      <a:pPr>
                        <a:lnSpc>
                          <a:spcPct val="100000"/>
                        </a:lnSpc>
                        <a:spcBef>
                          <a:spcPts val="50"/>
                        </a:spcBef>
                      </a:pPr>
                      <a:endParaRPr sz="1100" dirty="0">
                        <a:latin typeface="Times New Roman"/>
                        <a:cs typeface="Times New Roman"/>
                      </a:endParaRPr>
                    </a:p>
                    <a:p>
                      <a:pPr marL="154940">
                        <a:lnSpc>
                          <a:spcPct val="100000"/>
                        </a:lnSpc>
                      </a:pPr>
                      <a:r>
                        <a:rPr sz="1100" spc="85" dirty="0">
                          <a:latin typeface="HGPｺﾞｼｯｸE"/>
                          <a:cs typeface="HGPｺﾞｼｯｸE"/>
                        </a:rPr>
                        <a:t>ブースタイプ</a:t>
                      </a:r>
                      <a:r>
                        <a:rPr sz="1100" spc="60" dirty="0">
                          <a:latin typeface="ＭＳ Ｐ明朝"/>
                          <a:cs typeface="ＭＳ Ｐ明朝"/>
                        </a:rPr>
                        <a:t>☑</a:t>
                      </a:r>
                      <a:endParaRPr sz="1100" dirty="0">
                        <a:latin typeface="ＭＳ Ｐ明朝"/>
                        <a:cs typeface="ＭＳ Ｐ明朝"/>
                      </a:endParaRPr>
                    </a:p>
                    <a:p>
                      <a:pPr>
                        <a:lnSpc>
                          <a:spcPct val="100000"/>
                        </a:lnSpc>
                        <a:spcBef>
                          <a:spcPts val="15"/>
                        </a:spcBef>
                      </a:pPr>
                      <a:endParaRPr sz="1500" dirty="0">
                        <a:latin typeface="Times New Roman"/>
                        <a:cs typeface="Times New Roman"/>
                      </a:endParaRPr>
                    </a:p>
                    <a:p>
                      <a:pPr marL="71120">
                        <a:lnSpc>
                          <a:spcPct val="100000"/>
                        </a:lnSpc>
                      </a:pPr>
                      <a:r>
                        <a:rPr sz="1100" spc="85" dirty="0">
                          <a:latin typeface="HGPｺﾞｼｯｸE"/>
                          <a:cs typeface="HGPｺﾞｼｯｸE"/>
                        </a:rPr>
                        <a:t>希望ブース数</a:t>
                      </a:r>
                      <a:endParaRPr sz="1100" dirty="0">
                        <a:latin typeface="HGPｺﾞｼｯｸE"/>
                        <a:cs typeface="HGPｺﾞｼｯｸE"/>
                      </a:endParaRPr>
                    </a:p>
                  </a:txBody>
                  <a:tcPr marL="0" marR="0" marT="6350" marB="0">
                    <a:lnL w="2857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5">
                  <a:txBody>
                    <a:bodyPr/>
                    <a:lstStyle/>
                    <a:p>
                      <a:pPr marL="71120">
                        <a:lnSpc>
                          <a:spcPct val="100000"/>
                        </a:lnSpc>
                        <a:spcBef>
                          <a:spcPts val="595"/>
                        </a:spcBef>
                        <a:tabLst>
                          <a:tab pos="1620520" algn="l"/>
                          <a:tab pos="3634104" algn="l"/>
                        </a:tabLst>
                      </a:pPr>
                      <a:r>
                        <a:rPr lang="ja-JP" altLang="en-US" sz="1100" spc="100" dirty="0">
                          <a:latin typeface="ＭＳ Ｐ明朝"/>
                          <a:cs typeface="ＭＳ Ｐ明朝"/>
                        </a:rPr>
                        <a:t>□</a:t>
                      </a:r>
                      <a:r>
                        <a:rPr sz="1100" spc="110" dirty="0" err="1">
                          <a:latin typeface="ＭＳ ゴシック"/>
                          <a:cs typeface="ＭＳ ゴシック"/>
                        </a:rPr>
                        <a:t>飲食</a:t>
                      </a:r>
                      <a:r>
                        <a:rPr sz="1100" spc="204" dirty="0" err="1">
                          <a:latin typeface="ＭＳ Ｐ明朝"/>
                          <a:cs typeface="ＭＳ Ｐ明朝"/>
                        </a:rPr>
                        <a:t>ブ</a:t>
                      </a:r>
                      <a:r>
                        <a:rPr sz="1100" spc="220" dirty="0" err="1">
                          <a:latin typeface="ＭＳ Ｐ明朝"/>
                          <a:cs typeface="ＭＳ Ｐ明朝"/>
                        </a:rPr>
                        <a:t>ー</a:t>
                      </a:r>
                      <a:r>
                        <a:rPr sz="1100" spc="130" dirty="0" err="1">
                          <a:latin typeface="ＭＳ Ｐ明朝"/>
                          <a:cs typeface="ＭＳ Ｐ明朝"/>
                        </a:rPr>
                        <a:t>ス</a:t>
                      </a:r>
                      <a:r>
                        <a:rPr sz="1100" dirty="0">
                          <a:latin typeface="ＭＳ Ｐ明朝"/>
                          <a:cs typeface="ＭＳ Ｐ明朝"/>
                        </a:rPr>
                        <a:t>	</a:t>
                      </a:r>
                      <a:r>
                        <a:rPr sz="1100" spc="100" dirty="0">
                          <a:latin typeface="ＭＳ Ｐ明朝"/>
                          <a:cs typeface="ＭＳ Ｐ明朝"/>
                        </a:rPr>
                        <a:t>□</a:t>
                      </a:r>
                      <a:r>
                        <a:rPr sz="1100" spc="270" dirty="0">
                          <a:latin typeface="ＭＳ Ｐ明朝"/>
                          <a:cs typeface="ＭＳ Ｐ明朝"/>
                        </a:rPr>
                        <a:t>ケ</a:t>
                      </a:r>
                      <a:r>
                        <a:rPr sz="1100" spc="305" dirty="0">
                          <a:latin typeface="ＭＳ Ｐ明朝"/>
                          <a:cs typeface="ＭＳ Ｐ明朝"/>
                        </a:rPr>
                        <a:t>ー</a:t>
                      </a:r>
                      <a:r>
                        <a:rPr sz="1100" spc="240" dirty="0">
                          <a:latin typeface="ＭＳ Ｐ明朝"/>
                          <a:cs typeface="ＭＳ Ｐ明朝"/>
                        </a:rPr>
                        <a:t>タ</a:t>
                      </a:r>
                      <a:r>
                        <a:rPr sz="1100" spc="185" dirty="0">
                          <a:latin typeface="ＭＳ Ｐ明朝"/>
                          <a:cs typeface="ＭＳ Ｐ明朝"/>
                        </a:rPr>
                        <a:t>リ</a:t>
                      </a:r>
                      <a:r>
                        <a:rPr sz="1100" spc="265" dirty="0">
                          <a:latin typeface="ＭＳ Ｐ明朝"/>
                          <a:cs typeface="ＭＳ Ｐ明朝"/>
                        </a:rPr>
                        <a:t>ン</a:t>
                      </a:r>
                      <a:r>
                        <a:rPr sz="1100" spc="270" dirty="0">
                          <a:latin typeface="ＭＳ Ｐ明朝"/>
                          <a:cs typeface="ＭＳ Ｐ明朝"/>
                        </a:rPr>
                        <a:t>グカ</a:t>
                      </a:r>
                      <a:r>
                        <a:rPr sz="1100" spc="254" dirty="0">
                          <a:latin typeface="ＭＳ Ｐ明朝"/>
                          <a:cs typeface="ＭＳ Ｐ明朝"/>
                        </a:rPr>
                        <a:t>ー</a:t>
                      </a:r>
                      <a:r>
                        <a:rPr sz="1100" dirty="0">
                          <a:latin typeface="ＭＳ Ｐ明朝"/>
                          <a:cs typeface="ＭＳ Ｐ明朝"/>
                        </a:rPr>
                        <a:t>	</a:t>
                      </a:r>
                      <a:r>
                        <a:rPr sz="1100" spc="100" dirty="0">
                          <a:latin typeface="ＭＳ Ｐ明朝"/>
                          <a:cs typeface="ＭＳ Ｐ明朝"/>
                        </a:rPr>
                        <a:t>□</a:t>
                      </a:r>
                      <a:r>
                        <a:rPr sz="1100" spc="114" dirty="0">
                          <a:latin typeface="ＭＳ Ｐ明朝"/>
                          <a:cs typeface="ＭＳ Ｐ明朝"/>
                        </a:rPr>
                        <a:t>物販</a:t>
                      </a:r>
                      <a:r>
                        <a:rPr sz="1100" spc="165" dirty="0">
                          <a:latin typeface="ＭＳ Ｐ明朝"/>
                          <a:cs typeface="ＭＳ Ｐ明朝"/>
                        </a:rPr>
                        <a:t>ブ</a:t>
                      </a:r>
                      <a:r>
                        <a:rPr sz="1100" spc="114" dirty="0">
                          <a:latin typeface="ＭＳ Ｐ明朝"/>
                          <a:cs typeface="ＭＳ Ｐ明朝"/>
                        </a:rPr>
                        <a:t>ー</a:t>
                      </a:r>
                      <a:r>
                        <a:rPr sz="1100" spc="265" dirty="0">
                          <a:latin typeface="ＭＳ Ｐ明朝"/>
                          <a:cs typeface="ＭＳ Ｐ明朝"/>
                        </a:rPr>
                        <a:t>ス</a:t>
                      </a:r>
                      <a:endParaRPr sz="1100" dirty="0">
                        <a:latin typeface="ＭＳ Ｐ明朝"/>
                        <a:cs typeface="ＭＳ Ｐ明朝"/>
                      </a:endParaRPr>
                    </a:p>
                    <a:p>
                      <a:pPr marL="73025">
                        <a:lnSpc>
                          <a:spcPct val="100000"/>
                        </a:lnSpc>
                        <a:spcBef>
                          <a:spcPts val="105"/>
                        </a:spcBef>
                        <a:tabLst>
                          <a:tab pos="1623060" algn="l"/>
                        </a:tabLst>
                      </a:pPr>
                      <a:r>
                        <a:rPr sz="1650" spc="172" baseline="2525" dirty="0">
                          <a:latin typeface="ＭＳ Ｐ明朝"/>
                          <a:cs typeface="ＭＳ Ｐ明朝"/>
                        </a:rPr>
                        <a:t>□</a:t>
                      </a:r>
                      <a:r>
                        <a:rPr sz="1650" spc="165" baseline="2525" dirty="0">
                          <a:latin typeface="ＭＳ Ｐ明朝"/>
                          <a:cs typeface="ＭＳ Ｐ明朝"/>
                        </a:rPr>
                        <a:t>物販</a:t>
                      </a:r>
                      <a:r>
                        <a:rPr sz="1650" spc="165" baseline="2525" dirty="0">
                          <a:latin typeface="ＭＳ ゴシック"/>
                          <a:cs typeface="ＭＳ ゴシック"/>
                        </a:rPr>
                        <a:t>ハーフ</a:t>
                      </a:r>
                      <a:r>
                        <a:rPr sz="1650" spc="307" baseline="2525" dirty="0">
                          <a:latin typeface="ＭＳ Ｐ明朝"/>
                          <a:cs typeface="ＭＳ Ｐ明朝"/>
                        </a:rPr>
                        <a:t>ブ</a:t>
                      </a:r>
                      <a:r>
                        <a:rPr sz="1650" spc="330" baseline="2525" dirty="0">
                          <a:latin typeface="ＭＳ Ｐ明朝"/>
                          <a:cs typeface="ＭＳ Ｐ明朝"/>
                        </a:rPr>
                        <a:t>ー</a:t>
                      </a:r>
                      <a:r>
                        <a:rPr sz="1650" spc="195" baseline="2525" dirty="0">
                          <a:latin typeface="ＭＳ Ｐ明朝"/>
                          <a:cs typeface="ＭＳ Ｐ明朝"/>
                        </a:rPr>
                        <a:t>ス</a:t>
                      </a:r>
                      <a:r>
                        <a:rPr sz="1650" baseline="2525" dirty="0">
                          <a:latin typeface="ＭＳ Ｐ明朝"/>
                          <a:cs typeface="ＭＳ Ｐ明朝"/>
                        </a:rPr>
                        <a:t>	</a:t>
                      </a:r>
                      <a:r>
                        <a:rPr sz="1100" spc="70" dirty="0">
                          <a:latin typeface="ＭＳ Ｐ明朝"/>
                          <a:cs typeface="ＭＳ Ｐ明朝"/>
                        </a:rPr>
                        <a:t>□</a:t>
                      </a:r>
                      <a:r>
                        <a:rPr sz="1100" spc="70" dirty="0">
                          <a:latin typeface="ＭＳ ゴシック"/>
                          <a:cs typeface="ＭＳ ゴシック"/>
                        </a:rPr>
                        <a:t>NGO</a:t>
                      </a:r>
                      <a:r>
                        <a:rPr sz="1100" spc="110" dirty="0">
                          <a:latin typeface="ＭＳ ゴシック"/>
                          <a:cs typeface="ＭＳ ゴシック"/>
                        </a:rPr>
                        <a:t>等の</a:t>
                      </a:r>
                      <a:r>
                        <a:rPr sz="1100" spc="240" dirty="0">
                          <a:latin typeface="ＭＳ Ｐ明朝"/>
                          <a:cs typeface="ＭＳ Ｐ明朝"/>
                        </a:rPr>
                        <a:t>資料展示</a:t>
                      </a:r>
                      <a:r>
                        <a:rPr sz="1100" spc="225" dirty="0">
                          <a:latin typeface="ＭＳ Ｐ明朝"/>
                          <a:cs typeface="ＭＳ Ｐ明朝"/>
                        </a:rPr>
                        <a:t>ブ</a:t>
                      </a:r>
                      <a:r>
                        <a:rPr sz="1100" spc="240" dirty="0">
                          <a:latin typeface="ＭＳ Ｐ明朝"/>
                          <a:cs typeface="ＭＳ Ｐ明朝"/>
                        </a:rPr>
                        <a:t>ー</a:t>
                      </a:r>
                      <a:r>
                        <a:rPr sz="1100" spc="195" dirty="0">
                          <a:latin typeface="ＭＳ Ｐ明朝"/>
                          <a:cs typeface="ＭＳ Ｐ明朝"/>
                        </a:rPr>
                        <a:t>ス</a:t>
                      </a:r>
                      <a:r>
                        <a:rPr sz="1100" spc="120" dirty="0">
                          <a:latin typeface="ＭＳ Ｐ明朝"/>
                          <a:cs typeface="ＭＳ Ｐ明朝"/>
                        </a:rPr>
                        <a:t>（</a:t>
                      </a:r>
                      <a:r>
                        <a:rPr sz="1100" spc="240" dirty="0">
                          <a:latin typeface="ＭＳ Ｐ明朝"/>
                          <a:cs typeface="ＭＳ Ｐ明朝"/>
                        </a:rPr>
                        <a:t>物販不可</a:t>
                      </a:r>
                      <a:r>
                        <a:rPr sz="1100" spc="70" dirty="0">
                          <a:latin typeface="ＭＳ Ｐ明朝"/>
                          <a:cs typeface="ＭＳ Ｐ明朝"/>
                        </a:rPr>
                        <a:t>）</a:t>
                      </a:r>
                      <a:endParaRPr sz="1100" dirty="0">
                        <a:latin typeface="ＭＳ Ｐ明朝"/>
                        <a:cs typeface="ＭＳ Ｐ明朝"/>
                      </a:endParaRPr>
                    </a:p>
                  </a:txBody>
                  <a:tcPr marL="0" marR="0" marT="75565" marB="0">
                    <a:lnL w="9525">
                      <a:solidFill>
                        <a:srgbClr val="000000"/>
                      </a:solidFill>
                      <a:prstDash val="solid"/>
                    </a:lnL>
                    <a:lnR w="38100">
                      <a:solidFill>
                        <a:srgbClr val="000000"/>
                      </a:solidFill>
                      <a:prstDash val="solid"/>
                    </a:lnR>
                    <a:lnT w="9525">
                      <a:solidFill>
                        <a:srgbClr val="000000"/>
                      </a:solidFill>
                      <a:prstDash val="solid"/>
                    </a:lnT>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266700">
                <a:tc vMerge="1">
                  <a:txBody>
                    <a:bodyPr/>
                    <a:lstStyle/>
                    <a:p>
                      <a:endParaRPr/>
                    </a:p>
                  </a:txBody>
                  <a:tcPr marL="0" marR="0" marT="6350" marB="0">
                    <a:lnL w="2857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511809" algn="r">
                        <a:lnSpc>
                          <a:spcPct val="100000"/>
                        </a:lnSpc>
                        <a:spcBef>
                          <a:spcPts val="370"/>
                        </a:spcBef>
                      </a:pPr>
                      <a:r>
                        <a:rPr lang="ja-JP" altLang="en-US" sz="1100" spc="180" dirty="0">
                          <a:latin typeface="ＭＳ Ｐ明朝"/>
                          <a:cs typeface="ＭＳ Ｐ明朝"/>
                        </a:rPr>
                        <a:t>ブ</a:t>
                      </a:r>
                      <a:r>
                        <a:rPr sz="1100" spc="180" dirty="0">
                          <a:latin typeface="ＭＳ Ｐ明朝"/>
                          <a:cs typeface="ＭＳ Ｐ明朝"/>
                        </a:rPr>
                        <a:t>ース</a:t>
                      </a:r>
                      <a:endParaRPr sz="1100" dirty="0">
                        <a:latin typeface="ＭＳ Ｐ明朝"/>
                        <a:cs typeface="ＭＳ Ｐ明朝"/>
                      </a:endParaRPr>
                    </a:p>
                  </a:txBody>
                  <a:tcPr marL="0" marR="0" marT="46990" marB="0">
                    <a:lnL w="9525">
                      <a:solidFill>
                        <a:srgbClr val="000000"/>
                      </a:solidFill>
                      <a:prstDash val="solid"/>
                    </a:lnL>
                    <a:lnR w="9525">
                      <a:solidFill>
                        <a:srgbClr val="000000"/>
                      </a:solidFill>
                      <a:prstDash val="solid"/>
                    </a:lnR>
                    <a:lnB w="9525">
                      <a:solidFill>
                        <a:srgbClr val="000000"/>
                      </a:solidFill>
                      <a:prstDash val="solid"/>
                    </a:lnB>
                  </a:tcPr>
                </a:tc>
                <a:tc gridSpan="3">
                  <a:txBody>
                    <a:bodyPr/>
                    <a:lstStyle/>
                    <a:p>
                      <a:pPr marL="71755">
                        <a:lnSpc>
                          <a:spcPct val="100000"/>
                        </a:lnSpc>
                        <a:spcBef>
                          <a:spcPts val="370"/>
                        </a:spcBef>
                      </a:pPr>
                      <a:r>
                        <a:rPr sz="1100" spc="100" dirty="0">
                          <a:latin typeface="HGPｺﾞｼｯｸE"/>
                          <a:cs typeface="HGPｺﾞｼｯｸE"/>
                        </a:rPr>
                        <a:t>搬入車両</a:t>
                      </a:r>
                      <a:r>
                        <a:rPr sz="1100" spc="60" dirty="0">
                          <a:latin typeface="ＭＳ Ｐ明朝"/>
                          <a:cs typeface="ＭＳ Ｐ明朝"/>
                        </a:rPr>
                        <a:t>☑</a:t>
                      </a:r>
                      <a:endParaRPr sz="1100" dirty="0">
                        <a:latin typeface="ＭＳ Ｐ明朝"/>
                        <a:cs typeface="ＭＳ Ｐ明朝"/>
                      </a:endParaRPr>
                    </a:p>
                  </a:txBody>
                  <a:tcPr marL="0" marR="0" marT="46990" marB="0">
                    <a:lnL w="9525">
                      <a:solidFill>
                        <a:srgbClr val="000000"/>
                      </a:solidFill>
                      <a:prstDash val="solid"/>
                    </a:lnL>
                    <a:lnR w="9525">
                      <a:solidFill>
                        <a:srgbClr val="000000"/>
                      </a:solidFill>
                      <a:prstDash val="solid"/>
                    </a:lnR>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L="381000">
                        <a:lnSpc>
                          <a:spcPct val="100000"/>
                        </a:lnSpc>
                        <a:spcBef>
                          <a:spcPts val="370"/>
                        </a:spcBef>
                        <a:tabLst>
                          <a:tab pos="1310640" algn="l"/>
                        </a:tabLst>
                      </a:pPr>
                      <a:r>
                        <a:rPr lang="ja-JP" altLang="en-US" sz="1100" spc="100" dirty="0">
                          <a:latin typeface="ＭＳ Ｐ明朝"/>
                          <a:cs typeface="ＭＳ Ｐ明朝"/>
                        </a:rPr>
                        <a:t>□</a:t>
                      </a:r>
                      <a:r>
                        <a:rPr sz="1100" spc="229" dirty="0" err="1">
                          <a:latin typeface="ＭＳ Ｐ明朝"/>
                          <a:cs typeface="ＭＳ Ｐ明朝"/>
                        </a:rPr>
                        <a:t>あ</a:t>
                      </a:r>
                      <a:r>
                        <a:rPr sz="1100" spc="455" dirty="0" err="1">
                          <a:latin typeface="ＭＳ Ｐ明朝"/>
                          <a:cs typeface="ＭＳ Ｐ明朝"/>
                        </a:rPr>
                        <a:t>り</a:t>
                      </a:r>
                      <a:r>
                        <a:rPr sz="1100" dirty="0">
                          <a:latin typeface="ＭＳ Ｐ明朝"/>
                          <a:cs typeface="ＭＳ Ｐ明朝"/>
                        </a:rPr>
                        <a:t>	</a:t>
                      </a:r>
                      <a:r>
                        <a:rPr sz="1100" spc="100" dirty="0">
                          <a:latin typeface="ＭＳ Ｐ明朝"/>
                          <a:cs typeface="ＭＳ Ｐ明朝"/>
                        </a:rPr>
                        <a:t>□</a:t>
                      </a:r>
                      <a:r>
                        <a:rPr sz="1100" spc="220" dirty="0">
                          <a:latin typeface="ＭＳ Ｐ明朝"/>
                          <a:cs typeface="ＭＳ Ｐ明朝"/>
                        </a:rPr>
                        <a:t>な</a:t>
                      </a:r>
                      <a:r>
                        <a:rPr sz="1100" spc="305" dirty="0">
                          <a:latin typeface="ＭＳ Ｐ明朝"/>
                          <a:cs typeface="ＭＳ Ｐ明朝"/>
                        </a:rPr>
                        <a:t>し</a:t>
                      </a:r>
                      <a:endParaRPr sz="1100" dirty="0">
                        <a:latin typeface="ＭＳ Ｐ明朝"/>
                        <a:cs typeface="ＭＳ Ｐ明朝"/>
                      </a:endParaRPr>
                    </a:p>
                  </a:txBody>
                  <a:tcPr marL="0" marR="0" marT="46990" marB="0">
                    <a:lnL w="9525">
                      <a:solidFill>
                        <a:srgbClr val="000000"/>
                      </a:solidFill>
                      <a:prstDash val="solid"/>
                    </a:lnL>
                    <a:lnR w="38100">
                      <a:solidFill>
                        <a:srgbClr val="000000"/>
                      </a:solidFill>
                      <a:prstDash val="solid"/>
                    </a:lnR>
                    <a:lnB w="9525">
                      <a:solidFill>
                        <a:srgbClr val="000000"/>
                      </a:solidFill>
                      <a:prstDash val="solid"/>
                    </a:lnB>
                  </a:tcPr>
                </a:tc>
                <a:extLst>
                  <a:ext uri="{0D108BD9-81ED-4DB2-BD59-A6C34878D82A}">
                    <a16:rowId xmlns:a16="http://schemas.microsoft.com/office/drawing/2014/main" val="10005"/>
                  </a:ext>
                </a:extLst>
              </a:tr>
              <a:tr h="384175">
                <a:tc>
                  <a:txBody>
                    <a:bodyPr/>
                    <a:lstStyle/>
                    <a:p>
                      <a:pPr marL="71120" marR="135890">
                        <a:lnSpc>
                          <a:spcPts val="1430"/>
                        </a:lnSpc>
                        <a:spcBef>
                          <a:spcPts val="10"/>
                        </a:spcBef>
                      </a:pPr>
                      <a:r>
                        <a:rPr sz="1100" spc="75" dirty="0">
                          <a:latin typeface="HGPｺﾞｼｯｸE"/>
                          <a:cs typeface="HGPｺﾞｼｯｸE"/>
                        </a:rPr>
                        <a:t>オプションリース</a:t>
                      </a:r>
                      <a:r>
                        <a:rPr sz="1100" spc="105" dirty="0">
                          <a:latin typeface="HGPｺﾞｼｯｸE"/>
                          <a:cs typeface="HGPｺﾞｼｯｸE"/>
                        </a:rPr>
                        <a:t>申込み</a:t>
                      </a:r>
                      <a:r>
                        <a:rPr sz="1100" spc="60" dirty="0">
                          <a:latin typeface="ＭＳ Ｐ明朝"/>
                          <a:cs typeface="ＭＳ Ｐ明朝"/>
                        </a:rPr>
                        <a:t>☑</a:t>
                      </a:r>
                      <a:endParaRPr sz="1100">
                        <a:latin typeface="ＭＳ Ｐ明朝"/>
                        <a:cs typeface="ＭＳ Ｐ明朝"/>
                      </a:endParaRPr>
                    </a:p>
                  </a:txBody>
                  <a:tcPr marL="0" marR="0" marT="1270" marB="0">
                    <a:lnL w="28575">
                      <a:solidFill>
                        <a:srgbClr val="000000"/>
                      </a:solidFill>
                      <a:prstDash val="solid"/>
                    </a:lnL>
                    <a:lnR w="9525">
                      <a:solidFill>
                        <a:srgbClr val="000000"/>
                      </a:solidFill>
                      <a:prstDash val="solid"/>
                    </a:lnR>
                    <a:lnT w="9525">
                      <a:solidFill>
                        <a:srgbClr val="000000"/>
                      </a:solidFill>
                      <a:prstDash val="solid"/>
                    </a:lnT>
                    <a:lnB w="28575">
                      <a:solidFill>
                        <a:srgbClr val="000000"/>
                      </a:solidFill>
                      <a:prstDash val="solid"/>
                    </a:lnB>
                  </a:tcPr>
                </a:tc>
                <a:tc>
                  <a:txBody>
                    <a:bodyPr/>
                    <a:lstStyle/>
                    <a:p>
                      <a:pPr marR="446405" algn="r">
                        <a:lnSpc>
                          <a:spcPct val="100000"/>
                        </a:lnSpc>
                        <a:spcBef>
                          <a:spcPts val="760"/>
                        </a:spcBef>
                        <a:tabLst>
                          <a:tab pos="927735" algn="l"/>
                        </a:tabLst>
                      </a:pPr>
                      <a:r>
                        <a:rPr lang="ja-JP" altLang="en-US" sz="1100" spc="100" dirty="0">
                          <a:latin typeface="ＭＳ Ｐ明朝"/>
                          <a:cs typeface="ＭＳ Ｐ明朝"/>
                        </a:rPr>
                        <a:t>□</a:t>
                      </a:r>
                      <a:r>
                        <a:rPr sz="1100" spc="245" dirty="0" err="1">
                          <a:latin typeface="ＭＳ Ｐ明朝"/>
                          <a:cs typeface="ＭＳ Ｐ明朝"/>
                        </a:rPr>
                        <a:t>あ</a:t>
                      </a:r>
                      <a:r>
                        <a:rPr sz="1100" spc="455" dirty="0" err="1">
                          <a:latin typeface="ＭＳ Ｐ明朝"/>
                          <a:cs typeface="ＭＳ Ｐ明朝"/>
                        </a:rPr>
                        <a:t>り</a:t>
                      </a:r>
                      <a:r>
                        <a:rPr sz="1100" dirty="0">
                          <a:latin typeface="ＭＳ Ｐ明朝"/>
                          <a:cs typeface="ＭＳ Ｐ明朝"/>
                        </a:rPr>
                        <a:t>	</a:t>
                      </a:r>
                      <a:r>
                        <a:rPr sz="1100" spc="114" dirty="0">
                          <a:latin typeface="ＭＳ Ｐ明朝"/>
                          <a:cs typeface="ＭＳ Ｐ明朝"/>
                        </a:rPr>
                        <a:t>□</a:t>
                      </a:r>
                      <a:r>
                        <a:rPr sz="1100" spc="220" dirty="0">
                          <a:latin typeface="ＭＳ Ｐ明朝"/>
                          <a:cs typeface="ＭＳ Ｐ明朝"/>
                        </a:rPr>
                        <a:t>な</a:t>
                      </a:r>
                      <a:r>
                        <a:rPr sz="1100" spc="305" dirty="0">
                          <a:latin typeface="ＭＳ Ｐ明朝"/>
                          <a:cs typeface="ＭＳ Ｐ明朝"/>
                        </a:rPr>
                        <a:t>し</a:t>
                      </a:r>
                      <a:endParaRPr sz="1100" dirty="0">
                        <a:latin typeface="ＭＳ Ｐ明朝"/>
                        <a:cs typeface="ＭＳ Ｐ明朝"/>
                      </a:endParaRPr>
                    </a:p>
                  </a:txBody>
                  <a:tcPr marL="0" marR="0" marT="96520" marB="0">
                    <a:lnL w="9525">
                      <a:solidFill>
                        <a:srgbClr val="000000"/>
                      </a:solidFill>
                      <a:prstDash val="solid"/>
                    </a:lnL>
                    <a:lnR w="9525">
                      <a:solidFill>
                        <a:srgbClr val="000000"/>
                      </a:solidFill>
                      <a:prstDash val="solid"/>
                    </a:lnR>
                    <a:lnT w="9525">
                      <a:solidFill>
                        <a:srgbClr val="000000"/>
                      </a:solidFill>
                      <a:prstDash val="solid"/>
                    </a:lnT>
                    <a:lnB w="28575">
                      <a:solidFill>
                        <a:srgbClr val="000000"/>
                      </a:solidFill>
                      <a:prstDash val="solid"/>
                    </a:lnB>
                  </a:tcPr>
                </a:tc>
                <a:tc gridSpan="3">
                  <a:txBody>
                    <a:bodyPr/>
                    <a:lstStyle/>
                    <a:p>
                      <a:pPr marL="71755">
                        <a:lnSpc>
                          <a:spcPct val="100000"/>
                        </a:lnSpc>
                        <a:spcBef>
                          <a:spcPts val="760"/>
                        </a:spcBef>
                      </a:pPr>
                      <a:r>
                        <a:rPr lang="ja-JP" altLang="en-US" sz="1100" b="0" spc="100" dirty="0">
                          <a:latin typeface="HGPｺﾞｼｯｸE" panose="020B0900000000000000" pitchFamily="50" charset="-128"/>
                          <a:ea typeface="HGPｺﾞｼｯｸE" panose="020B0900000000000000" pitchFamily="50" charset="-128"/>
                          <a:cs typeface="ＭＳ Ｐ明朝"/>
                        </a:rPr>
                        <a:t>募金設置</a:t>
                      </a:r>
                      <a:r>
                        <a:rPr sz="1100" b="0" spc="60" dirty="0">
                          <a:latin typeface="ＭＳ Ｐ明朝"/>
                          <a:cs typeface="ＭＳ Ｐ明朝"/>
                        </a:rPr>
                        <a:t>☑</a:t>
                      </a:r>
                      <a:endParaRPr sz="1100" b="0" dirty="0">
                        <a:latin typeface="ＭＳ Ｐ明朝"/>
                        <a:cs typeface="ＭＳ Ｐ明朝"/>
                      </a:endParaRPr>
                    </a:p>
                  </a:txBody>
                  <a:tcPr marL="0" marR="0" marT="96520" marB="0">
                    <a:lnL w="9525">
                      <a:solidFill>
                        <a:srgbClr val="000000"/>
                      </a:solidFill>
                      <a:prstDash val="solid"/>
                    </a:lnL>
                    <a:lnR w="9525">
                      <a:solidFill>
                        <a:srgbClr val="000000"/>
                      </a:solidFill>
                      <a:prstDash val="solid"/>
                    </a:lnR>
                    <a:lnT w="9525">
                      <a:solidFill>
                        <a:srgbClr val="000000"/>
                      </a:solidFill>
                      <a:prstDash val="solid"/>
                    </a:lnT>
                    <a:lnB w="28575">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L="381000">
                        <a:lnSpc>
                          <a:spcPct val="100000"/>
                        </a:lnSpc>
                        <a:spcBef>
                          <a:spcPts val="760"/>
                        </a:spcBef>
                        <a:tabLst>
                          <a:tab pos="1310640" algn="l"/>
                        </a:tabLst>
                      </a:pPr>
                      <a:r>
                        <a:rPr sz="1100" spc="114" dirty="0">
                          <a:latin typeface="ＭＳ Ｐ明朝"/>
                          <a:cs typeface="ＭＳ Ｐ明朝"/>
                        </a:rPr>
                        <a:t>□</a:t>
                      </a:r>
                      <a:r>
                        <a:rPr lang="ja-JP" altLang="en-US" sz="1100" spc="229" dirty="0">
                          <a:latin typeface="ＭＳ Ｐ明朝" panose="02020600040205080304" pitchFamily="18" charset="-128"/>
                          <a:ea typeface="ＭＳ Ｐ明朝" panose="02020600040205080304" pitchFamily="18" charset="-128"/>
                          <a:cs typeface="ＭＳ Ｐ明朝"/>
                        </a:rPr>
                        <a:t>あ</a:t>
                      </a:r>
                      <a:r>
                        <a:rPr lang="ja-JP" altLang="en-US" sz="1100" spc="455" dirty="0">
                          <a:latin typeface="ＭＳ Ｐ明朝" panose="02020600040205080304" pitchFamily="18" charset="-128"/>
                          <a:ea typeface="ＭＳ Ｐ明朝" panose="02020600040205080304" pitchFamily="18" charset="-128"/>
                          <a:cs typeface="ＭＳ Ｐ明朝"/>
                        </a:rPr>
                        <a:t>り</a:t>
                      </a:r>
                      <a:r>
                        <a:rPr sz="1100" dirty="0">
                          <a:latin typeface="ＭＳ Ｐ明朝"/>
                          <a:cs typeface="ＭＳ Ｐ明朝"/>
                        </a:rPr>
                        <a:t>	</a:t>
                      </a:r>
                      <a:r>
                        <a:rPr sz="1100" spc="100" dirty="0">
                          <a:latin typeface="ＭＳ Ｐ明朝"/>
                          <a:cs typeface="ＭＳ Ｐ明朝"/>
                        </a:rPr>
                        <a:t>□</a:t>
                      </a:r>
                      <a:r>
                        <a:rPr sz="1100" spc="220" dirty="0">
                          <a:latin typeface="ＭＳ Ｐ明朝"/>
                          <a:cs typeface="ＭＳ Ｐ明朝"/>
                        </a:rPr>
                        <a:t>な</a:t>
                      </a:r>
                      <a:r>
                        <a:rPr sz="1100" spc="305" dirty="0">
                          <a:latin typeface="ＭＳ Ｐ明朝"/>
                          <a:cs typeface="ＭＳ Ｐ明朝"/>
                        </a:rPr>
                        <a:t>し</a:t>
                      </a:r>
                      <a:endParaRPr sz="1100" dirty="0">
                        <a:latin typeface="ＭＳ Ｐ明朝"/>
                        <a:cs typeface="ＭＳ Ｐ明朝"/>
                      </a:endParaRPr>
                    </a:p>
                  </a:txBody>
                  <a:tcPr marL="0" marR="0" marT="96520" marB="0">
                    <a:lnL w="9525">
                      <a:solidFill>
                        <a:srgbClr val="000000"/>
                      </a:solidFill>
                      <a:prstDash val="solid"/>
                    </a:lnL>
                    <a:lnR w="38100">
                      <a:solidFill>
                        <a:srgbClr val="000000"/>
                      </a:solidFill>
                      <a:prstDash val="solid"/>
                    </a:lnR>
                    <a:lnT w="9525">
                      <a:solidFill>
                        <a:srgbClr val="000000"/>
                      </a:solidFill>
                      <a:prstDash val="solid"/>
                    </a:lnT>
                    <a:lnB w="28575">
                      <a:solidFill>
                        <a:srgbClr val="000000"/>
                      </a:solidFill>
                      <a:prstDash val="solid"/>
                    </a:lnB>
                  </a:tcPr>
                </a:tc>
                <a:extLst>
                  <a:ext uri="{0D108BD9-81ED-4DB2-BD59-A6C34878D82A}">
                    <a16:rowId xmlns:a16="http://schemas.microsoft.com/office/drawing/2014/main" val="10006"/>
                  </a:ext>
                </a:extLst>
              </a:tr>
            </a:tbl>
          </a:graphicData>
        </a:graphic>
      </p:graphicFrame>
      <p:sp>
        <p:nvSpPr>
          <p:cNvPr id="2" name="object 2"/>
          <p:cNvSpPr txBox="1"/>
          <p:nvPr/>
        </p:nvSpPr>
        <p:spPr>
          <a:xfrm>
            <a:off x="2101850" y="626172"/>
            <a:ext cx="3429000" cy="324448"/>
          </a:xfrm>
          <a:prstGeom prst="rect">
            <a:avLst/>
          </a:prstGeom>
        </p:spPr>
        <p:txBody>
          <a:bodyPr vert="horz" wrap="square" lIns="0" tIns="16510" rIns="0" bIns="0" rtlCol="0">
            <a:spAutoFit/>
          </a:bodyPr>
          <a:lstStyle/>
          <a:p>
            <a:pPr marL="12700" algn="ctr">
              <a:lnSpc>
                <a:spcPct val="100000"/>
              </a:lnSpc>
              <a:spcBef>
                <a:spcPts val="130"/>
              </a:spcBef>
            </a:pPr>
            <a:r>
              <a:rPr sz="2000" spc="190" dirty="0" err="1">
                <a:latin typeface="HGP創英角ｺﾞｼｯｸUB" panose="020B0900000000000000" pitchFamily="50" charset="-128"/>
                <a:ea typeface="HGP創英角ｺﾞｼｯｸUB" panose="020B0900000000000000" pitchFamily="50" charset="-128"/>
                <a:cs typeface="HG丸ｺﾞｼｯｸM-PRO"/>
              </a:rPr>
              <a:t>ラオスフェスティバル</a:t>
            </a:r>
            <a:r>
              <a:rPr lang="ja-JP" altLang="en-US" sz="2000" spc="190" dirty="0">
                <a:latin typeface="HGP創英角ｺﾞｼｯｸUB" panose="020B0900000000000000" pitchFamily="50" charset="-128"/>
                <a:ea typeface="HGP創英角ｺﾞｼｯｸUB" panose="020B0900000000000000" pitchFamily="50" charset="-128"/>
                <a:cs typeface="HG丸ｺﾞｼｯｸM-PRO"/>
              </a:rPr>
              <a:t>２０２６</a:t>
            </a:r>
            <a:endParaRPr sz="2000" dirty="0">
              <a:latin typeface="HGP創英角ｺﾞｼｯｸUB" panose="020B0900000000000000" pitchFamily="50" charset="-128"/>
              <a:ea typeface="HGP創英角ｺﾞｼｯｸUB" panose="020B0900000000000000" pitchFamily="50" charset="-128"/>
              <a:cs typeface="Arial Black"/>
            </a:endParaRPr>
          </a:p>
        </p:txBody>
      </p:sp>
      <p:grpSp>
        <p:nvGrpSpPr>
          <p:cNvPr id="3" name="object 3"/>
          <p:cNvGrpSpPr/>
          <p:nvPr/>
        </p:nvGrpSpPr>
        <p:grpSpPr>
          <a:xfrm>
            <a:off x="3656076" y="1742947"/>
            <a:ext cx="3464560" cy="6985"/>
            <a:chOff x="3656076" y="1885945"/>
            <a:chExt cx="3464560" cy="6985"/>
          </a:xfrm>
        </p:grpSpPr>
        <p:sp>
          <p:nvSpPr>
            <p:cNvPr id="4" name="object 4"/>
            <p:cNvSpPr/>
            <p:nvPr/>
          </p:nvSpPr>
          <p:spPr>
            <a:xfrm>
              <a:off x="3657599" y="1888231"/>
              <a:ext cx="3462654" cy="5080"/>
            </a:xfrm>
            <a:custGeom>
              <a:avLst/>
              <a:gdLst/>
              <a:ahLst/>
              <a:cxnLst/>
              <a:rect l="l" t="t" r="r" b="b"/>
              <a:pathLst>
                <a:path w="3462654" h="5080">
                  <a:moveTo>
                    <a:pt x="3462527" y="0"/>
                  </a:moveTo>
                  <a:lnTo>
                    <a:pt x="0" y="0"/>
                  </a:lnTo>
                  <a:lnTo>
                    <a:pt x="0" y="4571"/>
                  </a:lnTo>
                  <a:lnTo>
                    <a:pt x="3462527" y="4571"/>
                  </a:lnTo>
                  <a:lnTo>
                    <a:pt x="3462527" y="0"/>
                  </a:lnTo>
                  <a:close/>
                </a:path>
              </a:pathLst>
            </a:custGeom>
            <a:solidFill>
              <a:srgbClr val="000000"/>
            </a:solidFill>
          </p:spPr>
          <p:txBody>
            <a:bodyPr wrap="square" lIns="0" tIns="0" rIns="0" bIns="0" rtlCol="0"/>
            <a:lstStyle/>
            <a:p>
              <a:endParaRPr/>
            </a:p>
          </p:txBody>
        </p:sp>
        <p:sp>
          <p:nvSpPr>
            <p:cNvPr id="5" name="object 5"/>
            <p:cNvSpPr/>
            <p:nvPr/>
          </p:nvSpPr>
          <p:spPr>
            <a:xfrm>
              <a:off x="3656076" y="1886707"/>
              <a:ext cx="3462654" cy="0"/>
            </a:xfrm>
            <a:custGeom>
              <a:avLst/>
              <a:gdLst/>
              <a:ahLst/>
              <a:cxnLst/>
              <a:rect l="l" t="t" r="r" b="b"/>
              <a:pathLst>
                <a:path w="3462654">
                  <a:moveTo>
                    <a:pt x="0" y="0"/>
                  </a:moveTo>
                  <a:lnTo>
                    <a:pt x="3462527" y="0"/>
                  </a:lnTo>
                </a:path>
              </a:pathLst>
            </a:custGeom>
            <a:ln w="3175">
              <a:solidFill>
                <a:srgbClr val="000000"/>
              </a:solidFill>
            </a:ln>
          </p:spPr>
          <p:txBody>
            <a:bodyPr wrap="square" lIns="0" tIns="0" rIns="0" bIns="0" rtlCol="0"/>
            <a:lstStyle/>
            <a:p>
              <a:endParaRPr/>
            </a:p>
          </p:txBody>
        </p:sp>
      </p:grpSp>
      <p:grpSp>
        <p:nvGrpSpPr>
          <p:cNvPr id="6" name="object 6"/>
          <p:cNvGrpSpPr/>
          <p:nvPr/>
        </p:nvGrpSpPr>
        <p:grpSpPr>
          <a:xfrm>
            <a:off x="481583" y="2116327"/>
            <a:ext cx="6638925" cy="6985"/>
            <a:chOff x="481583" y="2259325"/>
            <a:chExt cx="6638925" cy="6985"/>
          </a:xfrm>
        </p:grpSpPr>
        <p:sp>
          <p:nvSpPr>
            <p:cNvPr id="7" name="object 7"/>
            <p:cNvSpPr/>
            <p:nvPr/>
          </p:nvSpPr>
          <p:spPr>
            <a:xfrm>
              <a:off x="481583" y="2260087"/>
              <a:ext cx="3168650" cy="6350"/>
            </a:xfrm>
            <a:custGeom>
              <a:avLst/>
              <a:gdLst/>
              <a:ahLst/>
              <a:cxnLst/>
              <a:rect l="l" t="t" r="r" b="b"/>
              <a:pathLst>
                <a:path w="3168650" h="6350">
                  <a:moveTo>
                    <a:pt x="3168395" y="0"/>
                  </a:moveTo>
                  <a:lnTo>
                    <a:pt x="0" y="0"/>
                  </a:lnTo>
                  <a:lnTo>
                    <a:pt x="0" y="6095"/>
                  </a:lnTo>
                  <a:lnTo>
                    <a:pt x="3168395" y="6095"/>
                  </a:lnTo>
                  <a:lnTo>
                    <a:pt x="3168395" y="0"/>
                  </a:lnTo>
                  <a:close/>
                </a:path>
              </a:pathLst>
            </a:custGeom>
            <a:solidFill>
              <a:srgbClr val="000000"/>
            </a:solidFill>
          </p:spPr>
          <p:txBody>
            <a:bodyPr wrap="square" lIns="0" tIns="0" rIns="0" bIns="0" rtlCol="0"/>
            <a:lstStyle/>
            <a:p>
              <a:endParaRPr/>
            </a:p>
          </p:txBody>
        </p:sp>
        <p:sp>
          <p:nvSpPr>
            <p:cNvPr id="8" name="object 8"/>
            <p:cNvSpPr/>
            <p:nvPr/>
          </p:nvSpPr>
          <p:spPr>
            <a:xfrm>
              <a:off x="481583" y="2260087"/>
              <a:ext cx="3168650" cy="0"/>
            </a:xfrm>
            <a:custGeom>
              <a:avLst/>
              <a:gdLst/>
              <a:ahLst/>
              <a:cxnLst/>
              <a:rect l="l" t="t" r="r" b="b"/>
              <a:pathLst>
                <a:path w="3168650">
                  <a:moveTo>
                    <a:pt x="0" y="0"/>
                  </a:moveTo>
                  <a:lnTo>
                    <a:pt x="3168395" y="0"/>
                  </a:lnTo>
                </a:path>
              </a:pathLst>
            </a:custGeom>
            <a:ln w="3175">
              <a:solidFill>
                <a:srgbClr val="000000"/>
              </a:solidFill>
            </a:ln>
          </p:spPr>
          <p:txBody>
            <a:bodyPr wrap="square" lIns="0" tIns="0" rIns="0" bIns="0" rtlCol="0"/>
            <a:lstStyle/>
            <a:p>
              <a:endParaRPr/>
            </a:p>
          </p:txBody>
        </p:sp>
        <p:sp>
          <p:nvSpPr>
            <p:cNvPr id="9" name="object 9"/>
            <p:cNvSpPr/>
            <p:nvPr/>
          </p:nvSpPr>
          <p:spPr>
            <a:xfrm>
              <a:off x="3657600" y="2260087"/>
              <a:ext cx="3462654" cy="6350"/>
            </a:xfrm>
            <a:custGeom>
              <a:avLst/>
              <a:gdLst/>
              <a:ahLst/>
              <a:cxnLst/>
              <a:rect l="l" t="t" r="r" b="b"/>
              <a:pathLst>
                <a:path w="3462654" h="6350">
                  <a:moveTo>
                    <a:pt x="3462527" y="0"/>
                  </a:moveTo>
                  <a:lnTo>
                    <a:pt x="0" y="0"/>
                  </a:lnTo>
                  <a:lnTo>
                    <a:pt x="0" y="6095"/>
                  </a:lnTo>
                  <a:lnTo>
                    <a:pt x="3462527" y="6095"/>
                  </a:lnTo>
                  <a:lnTo>
                    <a:pt x="3462527" y="0"/>
                  </a:lnTo>
                  <a:close/>
                </a:path>
              </a:pathLst>
            </a:custGeom>
            <a:solidFill>
              <a:srgbClr val="000000"/>
            </a:solidFill>
          </p:spPr>
          <p:txBody>
            <a:bodyPr wrap="square" lIns="0" tIns="0" rIns="0" bIns="0" rtlCol="0"/>
            <a:lstStyle/>
            <a:p>
              <a:endParaRPr/>
            </a:p>
          </p:txBody>
        </p:sp>
        <p:sp>
          <p:nvSpPr>
            <p:cNvPr id="10" name="object 10"/>
            <p:cNvSpPr/>
            <p:nvPr/>
          </p:nvSpPr>
          <p:spPr>
            <a:xfrm>
              <a:off x="3656076" y="2260087"/>
              <a:ext cx="3462654" cy="0"/>
            </a:xfrm>
            <a:custGeom>
              <a:avLst/>
              <a:gdLst/>
              <a:ahLst/>
              <a:cxnLst/>
              <a:rect l="l" t="t" r="r" b="b"/>
              <a:pathLst>
                <a:path w="3462654">
                  <a:moveTo>
                    <a:pt x="0" y="0"/>
                  </a:moveTo>
                  <a:lnTo>
                    <a:pt x="3462527" y="0"/>
                  </a:lnTo>
                </a:path>
              </a:pathLst>
            </a:custGeom>
            <a:ln w="3175">
              <a:solidFill>
                <a:srgbClr val="000000"/>
              </a:solidFill>
            </a:ln>
          </p:spPr>
          <p:txBody>
            <a:bodyPr wrap="square" lIns="0" tIns="0" rIns="0" bIns="0" rtlCol="0"/>
            <a:lstStyle/>
            <a:p>
              <a:endParaRPr/>
            </a:p>
          </p:txBody>
        </p:sp>
      </p:grpSp>
      <p:graphicFrame>
        <p:nvGraphicFramePr>
          <p:cNvPr id="11" name="object 11"/>
          <p:cNvGraphicFramePr>
            <a:graphicFrameLocks noGrp="1"/>
          </p:cNvGraphicFramePr>
          <p:nvPr>
            <p:extLst>
              <p:ext uri="{D42A27DB-BD31-4B8C-83A1-F6EECF244321}">
                <p14:modId xmlns:p14="http://schemas.microsoft.com/office/powerpoint/2010/main" val="2210268694"/>
              </p:ext>
            </p:extLst>
          </p:nvPr>
        </p:nvGraphicFramePr>
        <p:xfrm>
          <a:off x="473964" y="993901"/>
          <a:ext cx="6643370" cy="1127760"/>
        </p:xfrm>
        <a:graphic>
          <a:graphicData uri="http://schemas.openxmlformats.org/drawingml/2006/table">
            <a:tbl>
              <a:tblPr firstRow="1" bandRow="1">
                <a:tableStyleId>{2D5ABB26-0587-4C30-8999-92F81FD0307C}</a:tableStyleId>
              </a:tblPr>
              <a:tblGrid>
                <a:gridCol w="3175000">
                  <a:extLst>
                    <a:ext uri="{9D8B030D-6E8A-4147-A177-3AD203B41FA5}">
                      <a16:colId xmlns:a16="http://schemas.microsoft.com/office/drawing/2014/main" val="20000"/>
                    </a:ext>
                  </a:extLst>
                </a:gridCol>
                <a:gridCol w="3468370">
                  <a:extLst>
                    <a:ext uri="{9D8B030D-6E8A-4147-A177-3AD203B41FA5}">
                      <a16:colId xmlns:a16="http://schemas.microsoft.com/office/drawing/2014/main" val="20001"/>
                    </a:ext>
                  </a:extLst>
                </a:gridCol>
              </a:tblGrid>
              <a:tr h="382905">
                <a:tc gridSpan="2">
                  <a:txBody>
                    <a:bodyPr/>
                    <a:lstStyle/>
                    <a:p>
                      <a:pPr marL="635" algn="ctr">
                        <a:lnSpc>
                          <a:spcPct val="100000"/>
                        </a:lnSpc>
                        <a:spcBef>
                          <a:spcPts val="365"/>
                        </a:spcBef>
                        <a:tabLst>
                          <a:tab pos="781050" algn="l"/>
                          <a:tab pos="2595880" algn="l"/>
                          <a:tab pos="3111500" algn="l"/>
                        </a:tabLst>
                      </a:pPr>
                      <a:r>
                        <a:rPr sz="1800" spc="105" dirty="0">
                          <a:solidFill>
                            <a:srgbClr val="FFFFFF"/>
                          </a:solidFill>
                          <a:latin typeface="HGP創英角ｺﾞｼｯｸUB" panose="020B0900000000000000" pitchFamily="50" charset="-128"/>
                          <a:ea typeface="HGP創英角ｺﾞｼｯｸUB" panose="020B0900000000000000" pitchFamily="50" charset="-128"/>
                          <a:cs typeface="ＭＳ Ｐ明朝"/>
                        </a:rPr>
                        <a:t>No.1</a:t>
                      </a:r>
                      <a:r>
                        <a:rPr sz="1800" dirty="0">
                          <a:solidFill>
                            <a:srgbClr val="FFFFFF"/>
                          </a:solidFill>
                          <a:latin typeface="HGP創英角ｺﾞｼｯｸUB" panose="020B0900000000000000" pitchFamily="50" charset="-128"/>
                          <a:ea typeface="HGP創英角ｺﾞｼｯｸUB" panose="020B0900000000000000" pitchFamily="50" charset="-128"/>
                          <a:cs typeface="ＭＳ Ｐ明朝"/>
                        </a:rPr>
                        <a:t>	</a:t>
                      </a:r>
                      <a:r>
                        <a:rPr sz="1800" spc="240" dirty="0">
                          <a:solidFill>
                            <a:srgbClr val="FFFFFF"/>
                          </a:solidFill>
                          <a:latin typeface="HGP創英角ｺﾞｼｯｸUB" panose="020B0900000000000000" pitchFamily="50" charset="-128"/>
                          <a:ea typeface="HGP創英角ｺﾞｼｯｸUB" panose="020B0900000000000000" pitchFamily="50" charset="-128"/>
                          <a:cs typeface="ＭＳ Ｐ明朝"/>
                        </a:rPr>
                        <a:t>■出</a:t>
                      </a:r>
                      <a:r>
                        <a:rPr sz="1800" spc="215" dirty="0">
                          <a:solidFill>
                            <a:srgbClr val="FFFFFF"/>
                          </a:solidFill>
                          <a:latin typeface="HGP創英角ｺﾞｼｯｸUB" panose="020B0900000000000000" pitchFamily="50" charset="-128"/>
                          <a:ea typeface="HGP創英角ｺﾞｼｯｸUB" panose="020B0900000000000000" pitchFamily="50" charset="-128"/>
                          <a:cs typeface="ＭＳ Ｐ明朝"/>
                        </a:rPr>
                        <a:t>店</a:t>
                      </a:r>
                      <a:r>
                        <a:rPr sz="1800" spc="229" dirty="0">
                          <a:solidFill>
                            <a:srgbClr val="FFFFFF"/>
                          </a:solidFill>
                          <a:latin typeface="HGP創英角ｺﾞｼｯｸUB" panose="020B0900000000000000" pitchFamily="50" charset="-128"/>
                          <a:ea typeface="HGP創英角ｺﾞｼｯｸUB" panose="020B0900000000000000" pitchFamily="50" charset="-128"/>
                          <a:cs typeface="ＭＳ Ｐ明朝"/>
                        </a:rPr>
                        <a:t>申</a:t>
                      </a:r>
                      <a:r>
                        <a:rPr sz="1800" spc="215" dirty="0">
                          <a:solidFill>
                            <a:srgbClr val="FFFFFF"/>
                          </a:solidFill>
                          <a:latin typeface="HGP創英角ｺﾞｼｯｸUB" panose="020B0900000000000000" pitchFamily="50" charset="-128"/>
                          <a:ea typeface="HGP創英角ｺﾞｼｯｸUB" panose="020B0900000000000000" pitchFamily="50" charset="-128"/>
                          <a:cs typeface="ＭＳ Ｐ明朝"/>
                        </a:rPr>
                        <a:t>込</a:t>
                      </a:r>
                      <a:r>
                        <a:rPr sz="1800" spc="165" dirty="0">
                          <a:solidFill>
                            <a:srgbClr val="FFFFFF"/>
                          </a:solidFill>
                          <a:latin typeface="HGP創英角ｺﾞｼｯｸUB" panose="020B0900000000000000" pitchFamily="50" charset="-128"/>
                          <a:ea typeface="HGP創英角ｺﾞｼｯｸUB" panose="020B0900000000000000" pitchFamily="50" charset="-128"/>
                          <a:cs typeface="ＭＳ Ｐ明朝"/>
                        </a:rPr>
                        <a:t>書</a:t>
                      </a:r>
                      <a:r>
                        <a:rPr sz="1800" dirty="0">
                          <a:solidFill>
                            <a:srgbClr val="FFFFFF"/>
                          </a:solidFill>
                          <a:latin typeface="HGP創英角ｺﾞｼｯｸUB" panose="020B0900000000000000" pitchFamily="50" charset="-128"/>
                          <a:ea typeface="HGP創英角ｺﾞｼｯｸUB" panose="020B0900000000000000" pitchFamily="50" charset="-128"/>
                          <a:cs typeface="ＭＳ Ｐ明朝"/>
                        </a:rPr>
                        <a:t>	</a:t>
                      </a:r>
                      <a:r>
                        <a:rPr sz="1800" spc="165" dirty="0">
                          <a:solidFill>
                            <a:srgbClr val="FFFFFF"/>
                          </a:solidFill>
                          <a:latin typeface="HGP創英角ｺﾞｼｯｸUB" panose="020B0900000000000000" pitchFamily="50" charset="-128"/>
                          <a:ea typeface="HGP創英角ｺﾞｼｯｸUB" panose="020B0900000000000000" pitchFamily="50" charset="-128"/>
                          <a:cs typeface="ＭＳ Ｐ明朝"/>
                        </a:rPr>
                        <a:t>兼</a:t>
                      </a:r>
                      <a:r>
                        <a:rPr sz="1800" dirty="0">
                          <a:solidFill>
                            <a:srgbClr val="FFFFFF"/>
                          </a:solidFill>
                          <a:latin typeface="HGP創英角ｺﾞｼｯｸUB" panose="020B0900000000000000" pitchFamily="50" charset="-128"/>
                          <a:ea typeface="HGP創英角ｺﾞｼｯｸUB" panose="020B0900000000000000" pitchFamily="50" charset="-128"/>
                          <a:cs typeface="ＭＳ Ｐ明朝"/>
                        </a:rPr>
                        <a:t>	</a:t>
                      </a:r>
                      <a:r>
                        <a:rPr sz="1800" spc="240" dirty="0">
                          <a:solidFill>
                            <a:srgbClr val="FFFFFF"/>
                          </a:solidFill>
                          <a:latin typeface="HGP創英角ｺﾞｼｯｸUB" panose="020B0900000000000000" pitchFamily="50" charset="-128"/>
                          <a:ea typeface="HGP創英角ｺﾞｼｯｸUB" panose="020B0900000000000000" pitchFamily="50" charset="-128"/>
                          <a:cs typeface="ＭＳ Ｐ明朝"/>
                        </a:rPr>
                        <a:t>販</a:t>
                      </a:r>
                      <a:r>
                        <a:rPr sz="1800" spc="229" dirty="0">
                          <a:solidFill>
                            <a:srgbClr val="FFFFFF"/>
                          </a:solidFill>
                          <a:latin typeface="HGP創英角ｺﾞｼｯｸUB" panose="020B0900000000000000" pitchFamily="50" charset="-128"/>
                          <a:ea typeface="HGP創英角ｺﾞｼｯｸUB" panose="020B0900000000000000" pitchFamily="50" charset="-128"/>
                          <a:cs typeface="ＭＳ Ｐ明朝"/>
                        </a:rPr>
                        <a:t>売</a:t>
                      </a:r>
                      <a:r>
                        <a:rPr sz="1800" spc="240" dirty="0">
                          <a:solidFill>
                            <a:srgbClr val="FFFFFF"/>
                          </a:solidFill>
                          <a:latin typeface="HGP創英角ｺﾞｼｯｸUB" panose="020B0900000000000000" pitchFamily="50" charset="-128"/>
                          <a:ea typeface="HGP創英角ｺﾞｼｯｸUB" panose="020B0900000000000000" pitchFamily="50" charset="-128"/>
                          <a:cs typeface="ＭＳ Ｐ明朝"/>
                        </a:rPr>
                        <a:t>品</a:t>
                      </a:r>
                      <a:r>
                        <a:rPr sz="1800" spc="215" dirty="0">
                          <a:solidFill>
                            <a:srgbClr val="FFFFFF"/>
                          </a:solidFill>
                          <a:latin typeface="HGP創英角ｺﾞｼｯｸUB" panose="020B0900000000000000" pitchFamily="50" charset="-128"/>
                          <a:ea typeface="HGP創英角ｺﾞｼｯｸUB" panose="020B0900000000000000" pitchFamily="50" charset="-128"/>
                          <a:cs typeface="ＭＳ Ｐ明朝"/>
                        </a:rPr>
                        <a:t>目</a:t>
                      </a:r>
                      <a:r>
                        <a:rPr sz="1800" spc="935" dirty="0">
                          <a:solidFill>
                            <a:srgbClr val="FFFFFF"/>
                          </a:solidFill>
                          <a:latin typeface="HGP創英角ｺﾞｼｯｸUB" panose="020B0900000000000000" pitchFamily="50" charset="-128"/>
                          <a:ea typeface="HGP創英角ｺﾞｼｯｸUB" panose="020B0900000000000000" pitchFamily="50" charset="-128"/>
                          <a:cs typeface="ＭＳ Ｐ明朝"/>
                        </a:rPr>
                        <a:t>リ</a:t>
                      </a:r>
                      <a:r>
                        <a:rPr sz="1800" spc="570" dirty="0">
                          <a:solidFill>
                            <a:srgbClr val="FFFFFF"/>
                          </a:solidFill>
                          <a:latin typeface="HGP創英角ｺﾞｼｯｸUB" panose="020B0900000000000000" pitchFamily="50" charset="-128"/>
                          <a:ea typeface="HGP創英角ｺﾞｼｯｸUB" panose="020B0900000000000000" pitchFamily="50" charset="-128"/>
                          <a:cs typeface="ＭＳ Ｐ明朝"/>
                        </a:rPr>
                        <a:t>ス</a:t>
                      </a:r>
                      <a:r>
                        <a:rPr sz="1800" spc="905" dirty="0">
                          <a:solidFill>
                            <a:srgbClr val="FFFFFF"/>
                          </a:solidFill>
                          <a:latin typeface="HGP創英角ｺﾞｼｯｸUB" panose="020B0900000000000000" pitchFamily="50" charset="-128"/>
                          <a:ea typeface="HGP創英角ｺﾞｼｯｸUB" panose="020B0900000000000000" pitchFamily="50" charset="-128"/>
                          <a:cs typeface="ＭＳ Ｐ明朝"/>
                        </a:rPr>
                        <a:t>ト</a:t>
                      </a:r>
                      <a:endParaRPr sz="1800" dirty="0">
                        <a:latin typeface="HGP創英角ｺﾞｼｯｸUB" panose="020B0900000000000000" pitchFamily="50" charset="-128"/>
                        <a:ea typeface="HGP創英角ｺﾞｼｯｸUB" panose="020B0900000000000000" pitchFamily="50" charset="-128"/>
                        <a:cs typeface="ＭＳ Ｐ明朝"/>
                      </a:endParaRPr>
                    </a:p>
                  </a:txBody>
                  <a:tcPr marL="0" marR="0" marT="46355" marB="0">
                    <a:lnL w="6350">
                      <a:solidFill>
                        <a:srgbClr val="000000"/>
                      </a:solidFill>
                      <a:prstDash val="solid"/>
                    </a:lnL>
                    <a:lnR w="6350">
                      <a:solidFill>
                        <a:srgbClr val="000000"/>
                      </a:solidFill>
                      <a:prstDash val="solid"/>
                    </a:lnR>
                    <a:lnT w="3175">
                      <a:solidFill>
                        <a:srgbClr val="000000"/>
                      </a:solidFill>
                      <a:prstDash val="solid"/>
                    </a:lnT>
                    <a:solidFill>
                      <a:srgbClr val="000000"/>
                    </a:solidFill>
                  </a:tcPr>
                </a:tc>
                <a:tc hMerge="1">
                  <a:txBody>
                    <a:bodyPr/>
                    <a:lstStyle/>
                    <a:p>
                      <a:endParaRPr/>
                    </a:p>
                  </a:txBody>
                  <a:tcPr marL="0" marR="0" marT="0" marB="0"/>
                </a:tc>
                <a:extLst>
                  <a:ext uri="{0D108BD9-81ED-4DB2-BD59-A6C34878D82A}">
                    <a16:rowId xmlns:a16="http://schemas.microsoft.com/office/drawing/2014/main" val="10000"/>
                  </a:ext>
                </a:extLst>
              </a:tr>
              <a:tr h="744855">
                <a:tc>
                  <a:txBody>
                    <a:bodyPr/>
                    <a:lstStyle/>
                    <a:p>
                      <a:pPr marL="73025">
                        <a:lnSpc>
                          <a:spcPct val="100000"/>
                        </a:lnSpc>
                        <a:spcBef>
                          <a:spcPts val="760"/>
                        </a:spcBef>
                      </a:pPr>
                      <a:r>
                        <a:rPr sz="1100" spc="100" dirty="0">
                          <a:latin typeface="HGP創英角ｺﾞｼｯｸUB" panose="020B0900000000000000" pitchFamily="50" charset="-128"/>
                          <a:ea typeface="HGP創英角ｺﾞｼｯｸUB" panose="020B0900000000000000" pitchFamily="50" charset="-128"/>
                          <a:cs typeface="ＭＳ Ｐ明朝"/>
                        </a:rPr>
                        <a:t>提出先</a:t>
                      </a:r>
                      <a:endParaRPr sz="1100" dirty="0">
                        <a:latin typeface="HGP創英角ｺﾞｼｯｸUB" panose="020B0900000000000000" pitchFamily="50" charset="-128"/>
                        <a:ea typeface="HGP創英角ｺﾞｼｯｸUB" panose="020B0900000000000000" pitchFamily="50" charset="-128"/>
                        <a:cs typeface="ＭＳ Ｐ明朝"/>
                      </a:endParaRPr>
                    </a:p>
                    <a:p>
                      <a:pPr marL="71755" marR="296545" indent="1270">
                        <a:lnSpc>
                          <a:spcPct val="109100"/>
                        </a:lnSpc>
                      </a:pPr>
                      <a:r>
                        <a:rPr sz="1100" spc="180" dirty="0">
                          <a:latin typeface="HGP創英角ｺﾞｼｯｸUB" panose="020B0900000000000000" pitchFamily="50" charset="-128"/>
                          <a:ea typeface="HGP創英角ｺﾞｼｯｸUB" panose="020B0900000000000000" pitchFamily="50" charset="-128"/>
                          <a:cs typeface="ＭＳ Ｐ明朝"/>
                        </a:rPr>
                        <a:t>ラオスフェスティバル実行委員会事務局</a:t>
                      </a:r>
                      <a:r>
                        <a:rPr sz="1100" spc="60" dirty="0">
                          <a:latin typeface="HGP創英角ｺﾞｼｯｸUB" panose="020B0900000000000000" pitchFamily="50" charset="-128"/>
                          <a:ea typeface="HGP創英角ｺﾞｼｯｸUB" panose="020B0900000000000000" pitchFamily="50" charset="-128"/>
                          <a:cs typeface="ＭＳ Ｐ明朝"/>
                        </a:rPr>
                        <a:t> </a:t>
                      </a:r>
                      <a:r>
                        <a:rPr sz="1100" dirty="0">
                          <a:latin typeface="HGP創英角ｺﾞｼｯｸUB" panose="020B0900000000000000" pitchFamily="50" charset="-128"/>
                          <a:ea typeface="HGP創英角ｺﾞｼｯｸUB" panose="020B0900000000000000" pitchFamily="50" charset="-128"/>
                          <a:cs typeface="ＭＳ Ｐ明朝"/>
                        </a:rPr>
                        <a:t>E-</a:t>
                      </a:r>
                      <a:r>
                        <a:rPr sz="1100" spc="175" dirty="0">
                          <a:latin typeface="HGP創英角ｺﾞｼｯｸUB" panose="020B0900000000000000" pitchFamily="50" charset="-128"/>
                          <a:ea typeface="HGP創英角ｺﾞｼｯｸUB" panose="020B0900000000000000" pitchFamily="50" charset="-128"/>
                          <a:cs typeface="ＭＳ Ｐ明朝"/>
                        </a:rPr>
                        <a:t>mail</a:t>
                      </a:r>
                      <a:r>
                        <a:rPr sz="1100" spc="210" dirty="0">
                          <a:latin typeface="HGP創英角ｺﾞｼｯｸUB" panose="020B0900000000000000" pitchFamily="50" charset="-128"/>
                          <a:ea typeface="HGP創英角ｺﾞｼｯｸUB" panose="020B0900000000000000" pitchFamily="50" charset="-128"/>
                          <a:cs typeface="ＭＳ Ｐ明朝"/>
                        </a:rPr>
                        <a:t>: </a:t>
                      </a:r>
                      <a:r>
                        <a:rPr sz="1100" spc="100" dirty="0">
                          <a:latin typeface="HGP創英角ｺﾞｼｯｸUB" panose="020B0900000000000000" pitchFamily="50" charset="-128"/>
                          <a:ea typeface="HGP創英角ｺﾞｼｯｸUB" panose="020B0900000000000000" pitchFamily="50" charset="-128"/>
                          <a:cs typeface="ＭＳ Ｐ明朝"/>
                          <a:hlinkClick r:id="rId2"/>
                        </a:rPr>
                        <a:t>shutten@laos-</a:t>
                      </a:r>
                      <a:r>
                        <a:rPr sz="1100" spc="200" dirty="0">
                          <a:latin typeface="HGP創英角ｺﾞｼｯｸUB" panose="020B0900000000000000" pitchFamily="50" charset="-128"/>
                          <a:ea typeface="HGP創英角ｺﾞｼｯｸUB" panose="020B0900000000000000" pitchFamily="50" charset="-128"/>
                          <a:cs typeface="ＭＳ Ｐ明朝"/>
                          <a:hlinkClick r:id="rId2"/>
                        </a:rPr>
                        <a:t>festival.jp</a:t>
                      </a:r>
                      <a:endParaRPr sz="1100" dirty="0">
                        <a:latin typeface="HGP創英角ｺﾞｼｯｸUB" panose="020B0900000000000000" pitchFamily="50" charset="-128"/>
                        <a:ea typeface="HGP創英角ｺﾞｼｯｸUB" panose="020B0900000000000000" pitchFamily="50" charset="-128"/>
                        <a:cs typeface="ＭＳ Ｐ明朝"/>
                      </a:endParaRPr>
                    </a:p>
                  </a:txBody>
                  <a:tcPr marL="0" marR="0" marT="96520" marB="0">
                    <a:lnL w="9525">
                      <a:solidFill>
                        <a:srgbClr val="000000"/>
                      </a:solidFill>
                      <a:prstDash val="solid"/>
                    </a:lnL>
                    <a:lnR w="9525">
                      <a:solidFill>
                        <a:srgbClr val="000000"/>
                      </a:solidFill>
                      <a:prstDash val="solid"/>
                    </a:lnR>
                  </a:tcPr>
                </a:tc>
                <a:tc>
                  <a:txBody>
                    <a:bodyPr/>
                    <a:lstStyle/>
                    <a:p>
                      <a:pPr marL="3810" algn="ctr">
                        <a:lnSpc>
                          <a:spcPct val="100000"/>
                        </a:lnSpc>
                        <a:spcBef>
                          <a:spcPts val="300"/>
                        </a:spcBef>
                      </a:pPr>
                      <a:r>
                        <a:rPr sz="1800" spc="114" dirty="0">
                          <a:latin typeface="HGP創英角ｺﾞｼｯｸUB" panose="020B0900000000000000" pitchFamily="50" charset="-128"/>
                          <a:ea typeface="HGP創英角ｺﾞｼｯｸUB" panose="020B0900000000000000" pitchFamily="50" charset="-128"/>
                          <a:cs typeface="HGS創英角ｺﾞｼｯｸUB"/>
                        </a:rPr>
                        <a:t>FAX. </a:t>
                      </a:r>
                      <a:r>
                        <a:rPr sz="1800" spc="150" dirty="0">
                          <a:latin typeface="HGP創英角ｺﾞｼｯｸUB" panose="020B0900000000000000" pitchFamily="50" charset="-128"/>
                          <a:ea typeface="HGP創英角ｺﾞｼｯｸUB" panose="020B0900000000000000" pitchFamily="50" charset="-128"/>
                          <a:cs typeface="HGS創英角ｺﾞｼｯｸUB"/>
                        </a:rPr>
                        <a:t>03-</a:t>
                      </a:r>
                      <a:r>
                        <a:rPr sz="1800" spc="140" dirty="0">
                          <a:latin typeface="HGP創英角ｺﾞｼｯｸUB" panose="020B0900000000000000" pitchFamily="50" charset="-128"/>
                          <a:ea typeface="HGP創英角ｺﾞｼｯｸUB" panose="020B0900000000000000" pitchFamily="50" charset="-128"/>
                          <a:cs typeface="HGS創英角ｺﾞｼｯｸUB"/>
                        </a:rPr>
                        <a:t>3370-</a:t>
                      </a:r>
                      <a:r>
                        <a:rPr sz="1800" spc="120" dirty="0">
                          <a:latin typeface="HGP創英角ｺﾞｼｯｸUB" panose="020B0900000000000000" pitchFamily="50" charset="-128"/>
                          <a:ea typeface="HGP創英角ｺﾞｼｯｸUB" panose="020B0900000000000000" pitchFamily="50" charset="-128"/>
                          <a:cs typeface="HGS創英角ｺﾞｼｯｸUB"/>
                        </a:rPr>
                        <a:t>5198</a:t>
                      </a:r>
                      <a:endParaRPr sz="1800" dirty="0">
                        <a:latin typeface="HGP創英角ｺﾞｼｯｸUB" panose="020B0900000000000000" pitchFamily="50" charset="-128"/>
                        <a:ea typeface="HGP創英角ｺﾞｼｯｸUB" panose="020B0900000000000000" pitchFamily="50" charset="-128"/>
                        <a:cs typeface="HGS創英角ｺﾞｼｯｸUB"/>
                      </a:endParaRPr>
                    </a:p>
                    <a:p>
                      <a:pPr marL="72390" algn="ctr">
                        <a:lnSpc>
                          <a:spcPct val="100000"/>
                        </a:lnSpc>
                        <a:spcBef>
                          <a:spcPts val="1195"/>
                        </a:spcBef>
                      </a:pPr>
                      <a:r>
                        <a:rPr sz="1875" spc="307" baseline="2222" dirty="0">
                          <a:latin typeface="HGP創英角ｺﾞｼｯｸUB" panose="020B0900000000000000" pitchFamily="50" charset="-128"/>
                          <a:ea typeface="HGP創英角ｺﾞｼｯｸUB" panose="020B0900000000000000" pitchFamily="50" charset="-128"/>
                          <a:cs typeface="ＭＳ Ｐ明朝"/>
                        </a:rPr>
                        <a:t>提出期限： </a:t>
                      </a:r>
                      <a:r>
                        <a:rPr lang="ja-JP" altLang="en-US" sz="1250" spc="160" dirty="0">
                          <a:latin typeface="HGP創英角ｺﾞｼｯｸUB" panose="020B0900000000000000" pitchFamily="50" charset="-128"/>
                          <a:ea typeface="HGP創英角ｺﾞｼｯｸUB" panose="020B0900000000000000" pitchFamily="50" charset="-128"/>
                          <a:cs typeface="ＭＳ ゴシック"/>
                        </a:rPr>
                        <a:t>３月２８</a:t>
                      </a:r>
                      <a:r>
                        <a:rPr sz="1250" spc="240" dirty="0">
                          <a:latin typeface="HGP創英角ｺﾞｼｯｸUB" panose="020B0900000000000000" pitchFamily="50" charset="-128"/>
                          <a:ea typeface="HGP創英角ｺﾞｼｯｸUB" panose="020B0900000000000000" pitchFamily="50" charset="-128"/>
                          <a:cs typeface="ＭＳ Ｐ明朝"/>
                        </a:rPr>
                        <a:t>日(</a:t>
                      </a:r>
                      <a:r>
                        <a:rPr sz="1250" spc="160" dirty="0">
                          <a:latin typeface="HGP創英角ｺﾞｼｯｸUB" panose="020B0900000000000000" pitchFamily="50" charset="-128"/>
                          <a:ea typeface="HGP創英角ｺﾞｼｯｸUB" panose="020B0900000000000000" pitchFamily="50" charset="-128"/>
                          <a:cs typeface="ＭＳ ゴシック"/>
                        </a:rPr>
                        <a:t>金</a:t>
                      </a:r>
                      <a:r>
                        <a:rPr sz="1250" spc="310" dirty="0">
                          <a:latin typeface="HGP創英角ｺﾞｼｯｸUB" panose="020B0900000000000000" pitchFamily="50" charset="-128"/>
                          <a:ea typeface="HGP創英角ｺﾞｼｯｸUB" panose="020B0900000000000000" pitchFamily="50" charset="-128"/>
                          <a:cs typeface="ＭＳ Ｐ明朝"/>
                        </a:rPr>
                        <a:t>) </a:t>
                      </a:r>
                      <a:r>
                        <a:rPr sz="1875" spc="202" baseline="2222" dirty="0">
                          <a:latin typeface="HGP創英角ｺﾞｼｯｸUB" panose="020B0900000000000000" pitchFamily="50" charset="-128"/>
                          <a:ea typeface="HGP創英角ｺﾞｼｯｸUB" panose="020B0900000000000000" pitchFamily="50" charset="-128"/>
                          <a:cs typeface="ＭＳ Ｐ明朝"/>
                        </a:rPr>
                        <a:t>必着</a:t>
                      </a:r>
                      <a:endParaRPr sz="1875" baseline="2222" dirty="0">
                        <a:latin typeface="HGP創英角ｺﾞｼｯｸUB" panose="020B0900000000000000" pitchFamily="50" charset="-128"/>
                        <a:ea typeface="HGP創英角ｺﾞｼｯｸUB" panose="020B0900000000000000" pitchFamily="50" charset="-128"/>
                        <a:cs typeface="ＭＳ Ｐ明朝"/>
                      </a:endParaRPr>
                    </a:p>
                  </a:txBody>
                  <a:tcPr marL="0" marR="0" marT="38100" marB="0">
                    <a:lnL w="9525">
                      <a:solidFill>
                        <a:srgbClr val="000000"/>
                      </a:solidFill>
                      <a:prstDash val="solid"/>
                    </a:lnL>
                    <a:lnR w="9525">
                      <a:solidFill>
                        <a:srgbClr val="000000"/>
                      </a:solidFill>
                      <a:prstDash val="solid"/>
                    </a:lnR>
                    <a:lnT w="6350">
                      <a:solidFill>
                        <a:srgbClr val="000000"/>
                      </a:solidFill>
                      <a:prstDash val="solid"/>
                    </a:lnT>
                  </a:tcPr>
                </a:tc>
                <a:extLst>
                  <a:ext uri="{0D108BD9-81ED-4DB2-BD59-A6C34878D82A}">
                    <a16:rowId xmlns:a16="http://schemas.microsoft.com/office/drawing/2014/main" val="10001"/>
                  </a:ext>
                </a:extLst>
              </a:tr>
            </a:tbl>
          </a:graphicData>
        </a:graphic>
      </p:graphicFrame>
      <p:sp>
        <p:nvSpPr>
          <p:cNvPr id="12" name="object 12"/>
          <p:cNvSpPr txBox="1"/>
          <p:nvPr/>
        </p:nvSpPr>
        <p:spPr>
          <a:xfrm>
            <a:off x="501650" y="2192799"/>
            <a:ext cx="3897629" cy="182101"/>
          </a:xfrm>
          <a:prstGeom prst="rect">
            <a:avLst/>
          </a:prstGeom>
        </p:spPr>
        <p:txBody>
          <a:bodyPr vert="horz" wrap="square" lIns="0" tIns="12700" rIns="0" bIns="0" rtlCol="0">
            <a:spAutoFit/>
          </a:bodyPr>
          <a:lstStyle/>
          <a:p>
            <a:pPr marL="12700">
              <a:lnSpc>
                <a:spcPct val="100000"/>
              </a:lnSpc>
              <a:spcBef>
                <a:spcPts val="100"/>
              </a:spcBef>
            </a:pPr>
            <a:r>
              <a:rPr sz="1100" spc="180" dirty="0">
                <a:latin typeface="HGP創英角ｺﾞｼｯｸUB" panose="020B0900000000000000" pitchFamily="50" charset="-128"/>
                <a:ea typeface="HGP創英角ｺﾞｼｯｸUB" panose="020B0900000000000000" pitchFamily="50" charset="-128"/>
                <a:cs typeface="ＭＳ Ｐ明朝"/>
              </a:rPr>
              <a:t>ラオスフードを扱う店舗を優先にお申込を受け付けます</a:t>
            </a:r>
            <a:endParaRPr sz="1100" dirty="0">
              <a:latin typeface="HGP創英角ｺﾞｼｯｸUB" panose="020B0900000000000000" pitchFamily="50" charset="-128"/>
              <a:ea typeface="HGP創英角ｺﾞｼｯｸUB" panose="020B0900000000000000" pitchFamily="50" charset="-128"/>
              <a:cs typeface="ＭＳ Ｐ明朝"/>
            </a:endParaRPr>
          </a:p>
        </p:txBody>
      </p:sp>
      <p:sp>
        <p:nvSpPr>
          <p:cNvPr id="13" name="object 13"/>
          <p:cNvSpPr txBox="1"/>
          <p:nvPr/>
        </p:nvSpPr>
        <p:spPr>
          <a:xfrm>
            <a:off x="4669788" y="2192799"/>
            <a:ext cx="2423036" cy="182101"/>
          </a:xfrm>
          <a:prstGeom prst="rect">
            <a:avLst/>
          </a:prstGeom>
        </p:spPr>
        <p:txBody>
          <a:bodyPr vert="horz" wrap="square" lIns="0" tIns="12700" rIns="0" bIns="0" rtlCol="0">
            <a:spAutoFit/>
          </a:bodyPr>
          <a:lstStyle/>
          <a:p>
            <a:pPr marL="12700">
              <a:lnSpc>
                <a:spcPct val="100000"/>
              </a:lnSpc>
              <a:spcBef>
                <a:spcPts val="100"/>
              </a:spcBef>
            </a:pPr>
            <a:r>
              <a:rPr sz="1100" spc="315" dirty="0">
                <a:latin typeface="HGS創英角ｺﾞｼｯｸUB" panose="020B0900000000000000" pitchFamily="50" charset="-128"/>
                <a:ea typeface="HGS創英角ｺﾞｼｯｸUB" panose="020B0900000000000000" pitchFamily="50" charset="-128"/>
                <a:cs typeface="ＭＳ Ｐ明朝"/>
              </a:rPr>
              <a:t>【</a:t>
            </a:r>
            <a:r>
              <a:rPr sz="1100" spc="315" dirty="0" err="1">
                <a:latin typeface="HGS創英角ｺﾞｼｯｸUB" panose="020B0900000000000000" pitchFamily="50" charset="-128"/>
                <a:ea typeface="HGS創英角ｺﾞｼｯｸUB" panose="020B0900000000000000" pitchFamily="50" charset="-128"/>
                <a:cs typeface="ＭＳ Ｐ明朝"/>
              </a:rPr>
              <a:t>申込日</a:t>
            </a:r>
            <a:r>
              <a:rPr sz="1100" spc="315" dirty="0">
                <a:latin typeface="HGS創英角ｺﾞｼｯｸUB" panose="020B0900000000000000" pitchFamily="50" charset="-128"/>
                <a:ea typeface="HGS創英角ｺﾞｼｯｸUB" panose="020B0900000000000000" pitchFamily="50" charset="-128"/>
                <a:cs typeface="ＭＳ Ｐ明朝"/>
              </a:rPr>
              <a:t>：</a:t>
            </a:r>
            <a:r>
              <a:rPr lang="ja-JP" altLang="en-US" sz="1100" spc="315" dirty="0">
                <a:latin typeface="HGS創英角ｺﾞｼｯｸUB" panose="020B0900000000000000" pitchFamily="50" charset="-128"/>
                <a:ea typeface="HGS創英角ｺﾞｼｯｸUB" panose="020B0900000000000000" pitchFamily="50" charset="-128"/>
                <a:cs typeface="ＭＳ Ｐ明朝"/>
              </a:rPr>
              <a:t>　　月　　　日</a:t>
            </a:r>
            <a:r>
              <a:rPr lang="en-US" altLang="ja-JP" sz="1100" spc="315" dirty="0">
                <a:latin typeface="HGS創英角ｺﾞｼｯｸUB" panose="020B0900000000000000" pitchFamily="50" charset="-128"/>
                <a:ea typeface="HGS創英角ｺﾞｼｯｸUB" panose="020B0900000000000000" pitchFamily="50" charset="-128"/>
                <a:cs typeface="ＭＳ Ｐ明朝"/>
              </a:rPr>
              <a:t>】</a:t>
            </a:r>
            <a:endParaRPr sz="1100" dirty="0">
              <a:latin typeface="HGS創英角ｺﾞｼｯｸUB" panose="020B0900000000000000" pitchFamily="50" charset="-128"/>
              <a:ea typeface="HGS創英角ｺﾞｼｯｸUB" panose="020B0900000000000000" pitchFamily="50" charset="-128"/>
              <a:cs typeface="ＭＳ Ｐ明朝"/>
            </a:endParaRPr>
          </a:p>
        </p:txBody>
      </p:sp>
      <p:grpSp>
        <p:nvGrpSpPr>
          <p:cNvPr id="16" name="object 16"/>
          <p:cNvGrpSpPr/>
          <p:nvPr/>
        </p:nvGrpSpPr>
        <p:grpSpPr>
          <a:xfrm>
            <a:off x="490727" y="2449825"/>
            <a:ext cx="6617334" cy="26670"/>
            <a:chOff x="490727" y="2449825"/>
            <a:chExt cx="6617334" cy="26670"/>
          </a:xfrm>
        </p:grpSpPr>
        <p:sp>
          <p:nvSpPr>
            <p:cNvPr id="17" name="object 17"/>
            <p:cNvSpPr/>
            <p:nvPr/>
          </p:nvSpPr>
          <p:spPr>
            <a:xfrm>
              <a:off x="490727" y="2450587"/>
              <a:ext cx="1277620" cy="26034"/>
            </a:xfrm>
            <a:custGeom>
              <a:avLst/>
              <a:gdLst/>
              <a:ahLst/>
              <a:cxnLst/>
              <a:rect l="l" t="t" r="r" b="b"/>
              <a:pathLst>
                <a:path w="1277620" h="26035">
                  <a:moveTo>
                    <a:pt x="1277111" y="0"/>
                  </a:moveTo>
                  <a:lnTo>
                    <a:pt x="0" y="0"/>
                  </a:lnTo>
                  <a:lnTo>
                    <a:pt x="0" y="25907"/>
                  </a:lnTo>
                  <a:lnTo>
                    <a:pt x="1277111" y="25907"/>
                  </a:lnTo>
                  <a:lnTo>
                    <a:pt x="1277111" y="0"/>
                  </a:lnTo>
                  <a:close/>
                </a:path>
              </a:pathLst>
            </a:custGeom>
            <a:solidFill>
              <a:srgbClr val="000000"/>
            </a:solidFill>
          </p:spPr>
          <p:txBody>
            <a:bodyPr wrap="square" lIns="0" tIns="0" rIns="0" bIns="0" rtlCol="0"/>
            <a:lstStyle/>
            <a:p>
              <a:endParaRPr/>
            </a:p>
          </p:txBody>
        </p:sp>
        <p:sp>
          <p:nvSpPr>
            <p:cNvPr id="18" name="object 18"/>
            <p:cNvSpPr/>
            <p:nvPr/>
          </p:nvSpPr>
          <p:spPr>
            <a:xfrm>
              <a:off x="490728" y="2450587"/>
              <a:ext cx="1275715" cy="0"/>
            </a:xfrm>
            <a:custGeom>
              <a:avLst/>
              <a:gdLst/>
              <a:ahLst/>
              <a:cxnLst/>
              <a:rect l="l" t="t" r="r" b="b"/>
              <a:pathLst>
                <a:path w="1275714">
                  <a:moveTo>
                    <a:pt x="0" y="0"/>
                  </a:moveTo>
                  <a:lnTo>
                    <a:pt x="1275587" y="0"/>
                  </a:lnTo>
                </a:path>
              </a:pathLst>
            </a:custGeom>
            <a:ln w="3175">
              <a:solidFill>
                <a:srgbClr val="000000"/>
              </a:solidFill>
            </a:ln>
          </p:spPr>
          <p:txBody>
            <a:bodyPr wrap="square" lIns="0" tIns="0" rIns="0" bIns="0" rtlCol="0"/>
            <a:lstStyle/>
            <a:p>
              <a:endParaRPr/>
            </a:p>
          </p:txBody>
        </p:sp>
        <p:sp>
          <p:nvSpPr>
            <p:cNvPr id="19" name="object 19"/>
            <p:cNvSpPr/>
            <p:nvPr/>
          </p:nvSpPr>
          <p:spPr>
            <a:xfrm>
              <a:off x="1767839" y="2450587"/>
              <a:ext cx="27940" cy="26034"/>
            </a:xfrm>
            <a:custGeom>
              <a:avLst/>
              <a:gdLst/>
              <a:ahLst/>
              <a:cxnLst/>
              <a:rect l="l" t="t" r="r" b="b"/>
              <a:pathLst>
                <a:path w="27939" h="26035">
                  <a:moveTo>
                    <a:pt x="27431" y="0"/>
                  </a:moveTo>
                  <a:lnTo>
                    <a:pt x="0" y="0"/>
                  </a:lnTo>
                  <a:lnTo>
                    <a:pt x="0" y="25907"/>
                  </a:lnTo>
                  <a:lnTo>
                    <a:pt x="27431" y="25907"/>
                  </a:lnTo>
                  <a:lnTo>
                    <a:pt x="27431" y="0"/>
                  </a:lnTo>
                  <a:close/>
                </a:path>
              </a:pathLst>
            </a:custGeom>
            <a:solidFill>
              <a:srgbClr val="000000"/>
            </a:solidFill>
          </p:spPr>
          <p:txBody>
            <a:bodyPr wrap="square" lIns="0" tIns="0" rIns="0" bIns="0" rtlCol="0"/>
            <a:lstStyle/>
            <a:p>
              <a:endParaRPr/>
            </a:p>
          </p:txBody>
        </p:sp>
        <p:sp>
          <p:nvSpPr>
            <p:cNvPr id="20" name="object 20"/>
            <p:cNvSpPr/>
            <p:nvPr/>
          </p:nvSpPr>
          <p:spPr>
            <a:xfrm>
              <a:off x="1766316" y="2450587"/>
              <a:ext cx="27940" cy="0"/>
            </a:xfrm>
            <a:custGeom>
              <a:avLst/>
              <a:gdLst/>
              <a:ahLst/>
              <a:cxnLst/>
              <a:rect l="l" t="t" r="r" b="b"/>
              <a:pathLst>
                <a:path w="27939">
                  <a:moveTo>
                    <a:pt x="0" y="0"/>
                  </a:moveTo>
                  <a:lnTo>
                    <a:pt x="27431" y="0"/>
                  </a:lnTo>
                </a:path>
              </a:pathLst>
            </a:custGeom>
            <a:ln w="3175">
              <a:solidFill>
                <a:srgbClr val="000000"/>
              </a:solidFill>
            </a:ln>
          </p:spPr>
          <p:txBody>
            <a:bodyPr wrap="square" lIns="0" tIns="0" rIns="0" bIns="0" rtlCol="0"/>
            <a:lstStyle/>
            <a:p>
              <a:endParaRPr/>
            </a:p>
          </p:txBody>
        </p:sp>
        <p:sp>
          <p:nvSpPr>
            <p:cNvPr id="21" name="object 21"/>
            <p:cNvSpPr/>
            <p:nvPr/>
          </p:nvSpPr>
          <p:spPr>
            <a:xfrm>
              <a:off x="1795272" y="2450587"/>
              <a:ext cx="2546985" cy="26034"/>
            </a:xfrm>
            <a:custGeom>
              <a:avLst/>
              <a:gdLst/>
              <a:ahLst/>
              <a:cxnLst/>
              <a:rect l="l" t="t" r="r" b="b"/>
              <a:pathLst>
                <a:path w="2546985" h="26035">
                  <a:moveTo>
                    <a:pt x="2546603" y="0"/>
                  </a:moveTo>
                  <a:lnTo>
                    <a:pt x="0" y="0"/>
                  </a:lnTo>
                  <a:lnTo>
                    <a:pt x="0" y="25907"/>
                  </a:lnTo>
                  <a:lnTo>
                    <a:pt x="2546603" y="25907"/>
                  </a:lnTo>
                  <a:lnTo>
                    <a:pt x="2546603" y="0"/>
                  </a:lnTo>
                  <a:close/>
                </a:path>
              </a:pathLst>
            </a:custGeom>
            <a:solidFill>
              <a:srgbClr val="000000"/>
            </a:solidFill>
          </p:spPr>
          <p:txBody>
            <a:bodyPr wrap="square" lIns="0" tIns="0" rIns="0" bIns="0" rtlCol="0"/>
            <a:lstStyle/>
            <a:p>
              <a:endParaRPr/>
            </a:p>
          </p:txBody>
        </p:sp>
        <p:sp>
          <p:nvSpPr>
            <p:cNvPr id="22" name="object 22"/>
            <p:cNvSpPr/>
            <p:nvPr/>
          </p:nvSpPr>
          <p:spPr>
            <a:xfrm>
              <a:off x="1793747" y="2450587"/>
              <a:ext cx="2546985" cy="0"/>
            </a:xfrm>
            <a:custGeom>
              <a:avLst/>
              <a:gdLst/>
              <a:ahLst/>
              <a:cxnLst/>
              <a:rect l="l" t="t" r="r" b="b"/>
              <a:pathLst>
                <a:path w="2546985">
                  <a:moveTo>
                    <a:pt x="0" y="0"/>
                  </a:moveTo>
                  <a:lnTo>
                    <a:pt x="2546603" y="0"/>
                  </a:lnTo>
                </a:path>
              </a:pathLst>
            </a:custGeom>
            <a:ln w="3175">
              <a:solidFill>
                <a:srgbClr val="000000"/>
              </a:solidFill>
            </a:ln>
          </p:spPr>
          <p:txBody>
            <a:bodyPr wrap="square" lIns="0" tIns="0" rIns="0" bIns="0" rtlCol="0"/>
            <a:lstStyle/>
            <a:p>
              <a:endParaRPr/>
            </a:p>
          </p:txBody>
        </p:sp>
        <p:sp>
          <p:nvSpPr>
            <p:cNvPr id="23" name="object 23"/>
            <p:cNvSpPr/>
            <p:nvPr/>
          </p:nvSpPr>
          <p:spPr>
            <a:xfrm>
              <a:off x="4341875" y="2450587"/>
              <a:ext cx="27940" cy="26034"/>
            </a:xfrm>
            <a:custGeom>
              <a:avLst/>
              <a:gdLst/>
              <a:ahLst/>
              <a:cxnLst/>
              <a:rect l="l" t="t" r="r" b="b"/>
              <a:pathLst>
                <a:path w="27939" h="26035">
                  <a:moveTo>
                    <a:pt x="27431" y="0"/>
                  </a:moveTo>
                  <a:lnTo>
                    <a:pt x="0" y="0"/>
                  </a:lnTo>
                  <a:lnTo>
                    <a:pt x="0" y="25907"/>
                  </a:lnTo>
                  <a:lnTo>
                    <a:pt x="27431" y="25907"/>
                  </a:lnTo>
                  <a:lnTo>
                    <a:pt x="27431" y="0"/>
                  </a:lnTo>
                  <a:close/>
                </a:path>
              </a:pathLst>
            </a:custGeom>
            <a:solidFill>
              <a:srgbClr val="000000"/>
            </a:solidFill>
          </p:spPr>
          <p:txBody>
            <a:bodyPr wrap="square" lIns="0" tIns="0" rIns="0" bIns="0" rtlCol="0"/>
            <a:lstStyle/>
            <a:p>
              <a:endParaRPr/>
            </a:p>
          </p:txBody>
        </p:sp>
        <p:sp>
          <p:nvSpPr>
            <p:cNvPr id="24" name="object 24"/>
            <p:cNvSpPr/>
            <p:nvPr/>
          </p:nvSpPr>
          <p:spPr>
            <a:xfrm>
              <a:off x="4340351" y="2450587"/>
              <a:ext cx="27940" cy="0"/>
            </a:xfrm>
            <a:custGeom>
              <a:avLst/>
              <a:gdLst/>
              <a:ahLst/>
              <a:cxnLst/>
              <a:rect l="l" t="t" r="r" b="b"/>
              <a:pathLst>
                <a:path w="27939">
                  <a:moveTo>
                    <a:pt x="0" y="0"/>
                  </a:moveTo>
                  <a:lnTo>
                    <a:pt x="27431" y="0"/>
                  </a:lnTo>
                </a:path>
              </a:pathLst>
            </a:custGeom>
            <a:ln w="3175">
              <a:solidFill>
                <a:srgbClr val="000000"/>
              </a:solidFill>
            </a:ln>
          </p:spPr>
          <p:txBody>
            <a:bodyPr wrap="square" lIns="0" tIns="0" rIns="0" bIns="0" rtlCol="0"/>
            <a:lstStyle/>
            <a:p>
              <a:endParaRPr/>
            </a:p>
          </p:txBody>
        </p:sp>
        <p:sp>
          <p:nvSpPr>
            <p:cNvPr id="25" name="object 25"/>
            <p:cNvSpPr/>
            <p:nvPr/>
          </p:nvSpPr>
          <p:spPr>
            <a:xfrm>
              <a:off x="4369307" y="2450587"/>
              <a:ext cx="2738755" cy="26034"/>
            </a:xfrm>
            <a:custGeom>
              <a:avLst/>
              <a:gdLst/>
              <a:ahLst/>
              <a:cxnLst/>
              <a:rect l="l" t="t" r="r" b="b"/>
              <a:pathLst>
                <a:path w="2738754" h="26035">
                  <a:moveTo>
                    <a:pt x="2738627" y="0"/>
                  </a:moveTo>
                  <a:lnTo>
                    <a:pt x="0" y="0"/>
                  </a:lnTo>
                  <a:lnTo>
                    <a:pt x="0" y="25907"/>
                  </a:lnTo>
                  <a:lnTo>
                    <a:pt x="2738627" y="25907"/>
                  </a:lnTo>
                  <a:lnTo>
                    <a:pt x="2738627" y="0"/>
                  </a:lnTo>
                  <a:close/>
                </a:path>
              </a:pathLst>
            </a:custGeom>
            <a:solidFill>
              <a:srgbClr val="000000"/>
            </a:solidFill>
          </p:spPr>
          <p:txBody>
            <a:bodyPr wrap="square" lIns="0" tIns="0" rIns="0" bIns="0" rtlCol="0"/>
            <a:lstStyle/>
            <a:p>
              <a:endParaRPr/>
            </a:p>
          </p:txBody>
        </p:sp>
        <p:sp>
          <p:nvSpPr>
            <p:cNvPr id="26" name="object 26"/>
            <p:cNvSpPr/>
            <p:nvPr/>
          </p:nvSpPr>
          <p:spPr>
            <a:xfrm>
              <a:off x="4367783" y="2450587"/>
              <a:ext cx="2738755" cy="0"/>
            </a:xfrm>
            <a:custGeom>
              <a:avLst/>
              <a:gdLst/>
              <a:ahLst/>
              <a:cxnLst/>
              <a:rect l="l" t="t" r="r" b="b"/>
              <a:pathLst>
                <a:path w="2738754">
                  <a:moveTo>
                    <a:pt x="0" y="0"/>
                  </a:moveTo>
                  <a:lnTo>
                    <a:pt x="2738627" y="0"/>
                  </a:lnTo>
                </a:path>
              </a:pathLst>
            </a:custGeom>
            <a:ln w="3175">
              <a:solidFill>
                <a:srgbClr val="000000"/>
              </a:solidFill>
            </a:ln>
          </p:spPr>
          <p:txBody>
            <a:bodyPr wrap="square" lIns="0" tIns="0" rIns="0" bIns="0" rtlCol="0"/>
            <a:lstStyle/>
            <a:p>
              <a:endParaRPr/>
            </a:p>
          </p:txBody>
        </p:sp>
      </p:grpSp>
      <p:grpSp>
        <p:nvGrpSpPr>
          <p:cNvPr id="27" name="object 27"/>
          <p:cNvGrpSpPr/>
          <p:nvPr/>
        </p:nvGrpSpPr>
        <p:grpSpPr>
          <a:xfrm>
            <a:off x="490727" y="3155437"/>
            <a:ext cx="6617334" cy="494665"/>
            <a:chOff x="490727" y="3155437"/>
            <a:chExt cx="6617334" cy="494665"/>
          </a:xfrm>
        </p:grpSpPr>
        <p:sp>
          <p:nvSpPr>
            <p:cNvPr id="28" name="object 28"/>
            <p:cNvSpPr/>
            <p:nvPr/>
          </p:nvSpPr>
          <p:spPr>
            <a:xfrm>
              <a:off x="490727" y="3156199"/>
              <a:ext cx="1277620" cy="6350"/>
            </a:xfrm>
            <a:custGeom>
              <a:avLst/>
              <a:gdLst/>
              <a:ahLst/>
              <a:cxnLst/>
              <a:rect l="l" t="t" r="r" b="b"/>
              <a:pathLst>
                <a:path w="1277620" h="6350">
                  <a:moveTo>
                    <a:pt x="1277111" y="0"/>
                  </a:moveTo>
                  <a:lnTo>
                    <a:pt x="0" y="0"/>
                  </a:lnTo>
                  <a:lnTo>
                    <a:pt x="0" y="6095"/>
                  </a:lnTo>
                  <a:lnTo>
                    <a:pt x="1277111" y="6095"/>
                  </a:lnTo>
                  <a:lnTo>
                    <a:pt x="1277111" y="0"/>
                  </a:lnTo>
                  <a:close/>
                </a:path>
              </a:pathLst>
            </a:custGeom>
            <a:solidFill>
              <a:srgbClr val="000000"/>
            </a:solidFill>
          </p:spPr>
          <p:txBody>
            <a:bodyPr wrap="square" lIns="0" tIns="0" rIns="0" bIns="0" rtlCol="0"/>
            <a:lstStyle/>
            <a:p>
              <a:endParaRPr/>
            </a:p>
          </p:txBody>
        </p:sp>
        <p:sp>
          <p:nvSpPr>
            <p:cNvPr id="29" name="object 29"/>
            <p:cNvSpPr/>
            <p:nvPr/>
          </p:nvSpPr>
          <p:spPr>
            <a:xfrm>
              <a:off x="490728" y="3156199"/>
              <a:ext cx="1275715" cy="0"/>
            </a:xfrm>
            <a:custGeom>
              <a:avLst/>
              <a:gdLst/>
              <a:ahLst/>
              <a:cxnLst/>
              <a:rect l="l" t="t" r="r" b="b"/>
              <a:pathLst>
                <a:path w="1275714">
                  <a:moveTo>
                    <a:pt x="0" y="0"/>
                  </a:moveTo>
                  <a:lnTo>
                    <a:pt x="1275587" y="0"/>
                  </a:lnTo>
                </a:path>
              </a:pathLst>
            </a:custGeom>
            <a:ln w="3175">
              <a:solidFill>
                <a:srgbClr val="000000"/>
              </a:solidFill>
            </a:ln>
          </p:spPr>
          <p:txBody>
            <a:bodyPr wrap="square" lIns="0" tIns="0" rIns="0" bIns="0" rtlCol="0"/>
            <a:lstStyle/>
            <a:p>
              <a:endParaRPr/>
            </a:p>
          </p:txBody>
        </p:sp>
        <p:sp>
          <p:nvSpPr>
            <p:cNvPr id="30" name="object 30"/>
            <p:cNvSpPr/>
            <p:nvPr/>
          </p:nvSpPr>
          <p:spPr>
            <a:xfrm>
              <a:off x="1773936" y="3156199"/>
              <a:ext cx="2567940" cy="6350"/>
            </a:xfrm>
            <a:custGeom>
              <a:avLst/>
              <a:gdLst/>
              <a:ahLst/>
              <a:cxnLst/>
              <a:rect l="l" t="t" r="r" b="b"/>
              <a:pathLst>
                <a:path w="2567940" h="6350">
                  <a:moveTo>
                    <a:pt x="2567939" y="0"/>
                  </a:moveTo>
                  <a:lnTo>
                    <a:pt x="0" y="0"/>
                  </a:lnTo>
                  <a:lnTo>
                    <a:pt x="0" y="6095"/>
                  </a:lnTo>
                  <a:lnTo>
                    <a:pt x="2567939" y="6095"/>
                  </a:lnTo>
                  <a:lnTo>
                    <a:pt x="2567939" y="0"/>
                  </a:lnTo>
                  <a:close/>
                </a:path>
              </a:pathLst>
            </a:custGeom>
            <a:solidFill>
              <a:srgbClr val="000000"/>
            </a:solidFill>
          </p:spPr>
          <p:txBody>
            <a:bodyPr wrap="square" lIns="0" tIns="0" rIns="0" bIns="0" rtlCol="0"/>
            <a:lstStyle/>
            <a:p>
              <a:endParaRPr/>
            </a:p>
          </p:txBody>
        </p:sp>
        <p:sp>
          <p:nvSpPr>
            <p:cNvPr id="31" name="object 31"/>
            <p:cNvSpPr/>
            <p:nvPr/>
          </p:nvSpPr>
          <p:spPr>
            <a:xfrm>
              <a:off x="1772411" y="3156199"/>
              <a:ext cx="2567940" cy="0"/>
            </a:xfrm>
            <a:custGeom>
              <a:avLst/>
              <a:gdLst/>
              <a:ahLst/>
              <a:cxnLst/>
              <a:rect l="l" t="t" r="r" b="b"/>
              <a:pathLst>
                <a:path w="2567940">
                  <a:moveTo>
                    <a:pt x="0" y="0"/>
                  </a:moveTo>
                  <a:lnTo>
                    <a:pt x="2567939" y="0"/>
                  </a:lnTo>
                </a:path>
              </a:pathLst>
            </a:custGeom>
            <a:ln w="3175">
              <a:solidFill>
                <a:srgbClr val="000000"/>
              </a:solidFill>
            </a:ln>
          </p:spPr>
          <p:txBody>
            <a:bodyPr wrap="square" lIns="0" tIns="0" rIns="0" bIns="0" rtlCol="0"/>
            <a:lstStyle/>
            <a:p>
              <a:endParaRPr/>
            </a:p>
          </p:txBody>
        </p:sp>
        <p:sp>
          <p:nvSpPr>
            <p:cNvPr id="32" name="object 32"/>
            <p:cNvSpPr/>
            <p:nvPr/>
          </p:nvSpPr>
          <p:spPr>
            <a:xfrm>
              <a:off x="4341875" y="3156199"/>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33" name="object 33"/>
            <p:cNvSpPr/>
            <p:nvPr/>
          </p:nvSpPr>
          <p:spPr>
            <a:xfrm>
              <a:off x="4340351" y="3156199"/>
              <a:ext cx="6350" cy="6350"/>
            </a:xfrm>
            <a:custGeom>
              <a:avLst/>
              <a:gdLst/>
              <a:ahLst/>
              <a:cxnLst/>
              <a:rect l="l" t="t" r="r" b="b"/>
              <a:pathLst>
                <a:path w="6350" h="6350">
                  <a:moveTo>
                    <a:pt x="0" y="0"/>
                  </a:moveTo>
                  <a:lnTo>
                    <a:pt x="6095" y="0"/>
                  </a:lnTo>
                </a:path>
                <a:path w="6350" h="6350">
                  <a:moveTo>
                    <a:pt x="0" y="0"/>
                  </a:moveTo>
                  <a:lnTo>
                    <a:pt x="0" y="6095"/>
                  </a:lnTo>
                </a:path>
              </a:pathLst>
            </a:custGeom>
            <a:ln w="3175">
              <a:solidFill>
                <a:srgbClr val="000000"/>
              </a:solidFill>
            </a:ln>
          </p:spPr>
          <p:txBody>
            <a:bodyPr wrap="square" lIns="0" tIns="0" rIns="0" bIns="0" rtlCol="0"/>
            <a:lstStyle/>
            <a:p>
              <a:endParaRPr/>
            </a:p>
          </p:txBody>
        </p:sp>
        <p:sp>
          <p:nvSpPr>
            <p:cNvPr id="34" name="object 34"/>
            <p:cNvSpPr/>
            <p:nvPr/>
          </p:nvSpPr>
          <p:spPr>
            <a:xfrm>
              <a:off x="4347972" y="3156199"/>
              <a:ext cx="2760345" cy="6350"/>
            </a:xfrm>
            <a:custGeom>
              <a:avLst/>
              <a:gdLst/>
              <a:ahLst/>
              <a:cxnLst/>
              <a:rect l="l" t="t" r="r" b="b"/>
              <a:pathLst>
                <a:path w="2760345" h="6350">
                  <a:moveTo>
                    <a:pt x="2759963" y="0"/>
                  </a:moveTo>
                  <a:lnTo>
                    <a:pt x="0" y="0"/>
                  </a:lnTo>
                  <a:lnTo>
                    <a:pt x="0" y="6095"/>
                  </a:lnTo>
                  <a:lnTo>
                    <a:pt x="2759963" y="6095"/>
                  </a:lnTo>
                  <a:lnTo>
                    <a:pt x="2759963" y="0"/>
                  </a:lnTo>
                  <a:close/>
                </a:path>
              </a:pathLst>
            </a:custGeom>
            <a:solidFill>
              <a:srgbClr val="000000"/>
            </a:solidFill>
          </p:spPr>
          <p:txBody>
            <a:bodyPr wrap="square" lIns="0" tIns="0" rIns="0" bIns="0" rtlCol="0"/>
            <a:lstStyle/>
            <a:p>
              <a:endParaRPr/>
            </a:p>
          </p:txBody>
        </p:sp>
        <p:sp>
          <p:nvSpPr>
            <p:cNvPr id="35" name="object 35"/>
            <p:cNvSpPr/>
            <p:nvPr/>
          </p:nvSpPr>
          <p:spPr>
            <a:xfrm>
              <a:off x="4346448" y="3156199"/>
              <a:ext cx="2760345" cy="0"/>
            </a:xfrm>
            <a:custGeom>
              <a:avLst/>
              <a:gdLst/>
              <a:ahLst/>
              <a:cxnLst/>
              <a:rect l="l" t="t" r="r" b="b"/>
              <a:pathLst>
                <a:path w="2760345">
                  <a:moveTo>
                    <a:pt x="0" y="0"/>
                  </a:moveTo>
                  <a:lnTo>
                    <a:pt x="2759963" y="0"/>
                  </a:lnTo>
                </a:path>
              </a:pathLst>
            </a:custGeom>
            <a:ln w="3175">
              <a:solidFill>
                <a:srgbClr val="000000"/>
              </a:solidFill>
            </a:ln>
          </p:spPr>
          <p:txBody>
            <a:bodyPr wrap="square" lIns="0" tIns="0" rIns="0" bIns="0" rtlCol="0"/>
            <a:lstStyle/>
            <a:p>
              <a:endParaRPr/>
            </a:p>
          </p:txBody>
        </p:sp>
        <p:sp>
          <p:nvSpPr>
            <p:cNvPr id="36" name="object 36"/>
            <p:cNvSpPr/>
            <p:nvPr/>
          </p:nvSpPr>
          <p:spPr>
            <a:xfrm>
              <a:off x="4341875" y="3162295"/>
              <a:ext cx="6350" cy="181610"/>
            </a:xfrm>
            <a:custGeom>
              <a:avLst/>
              <a:gdLst/>
              <a:ahLst/>
              <a:cxnLst/>
              <a:rect l="l" t="t" r="r" b="b"/>
              <a:pathLst>
                <a:path w="6350" h="181610">
                  <a:moveTo>
                    <a:pt x="6095" y="0"/>
                  </a:moveTo>
                  <a:lnTo>
                    <a:pt x="0" y="0"/>
                  </a:lnTo>
                  <a:lnTo>
                    <a:pt x="0" y="181355"/>
                  </a:lnTo>
                  <a:lnTo>
                    <a:pt x="6095" y="181355"/>
                  </a:lnTo>
                  <a:lnTo>
                    <a:pt x="6095" y="0"/>
                  </a:lnTo>
                  <a:close/>
                </a:path>
              </a:pathLst>
            </a:custGeom>
            <a:solidFill>
              <a:srgbClr val="000000"/>
            </a:solidFill>
          </p:spPr>
          <p:txBody>
            <a:bodyPr wrap="square" lIns="0" tIns="0" rIns="0" bIns="0" rtlCol="0"/>
            <a:lstStyle/>
            <a:p>
              <a:endParaRPr/>
            </a:p>
          </p:txBody>
        </p:sp>
        <p:sp>
          <p:nvSpPr>
            <p:cNvPr id="37" name="object 37"/>
            <p:cNvSpPr/>
            <p:nvPr/>
          </p:nvSpPr>
          <p:spPr>
            <a:xfrm>
              <a:off x="4340351" y="3162295"/>
              <a:ext cx="0" cy="181610"/>
            </a:xfrm>
            <a:custGeom>
              <a:avLst/>
              <a:gdLst/>
              <a:ahLst/>
              <a:cxnLst/>
              <a:rect l="l" t="t" r="r" b="b"/>
              <a:pathLst>
                <a:path h="181610">
                  <a:moveTo>
                    <a:pt x="0" y="0"/>
                  </a:moveTo>
                  <a:lnTo>
                    <a:pt x="0" y="181355"/>
                  </a:lnTo>
                </a:path>
              </a:pathLst>
            </a:custGeom>
            <a:ln w="3175">
              <a:solidFill>
                <a:srgbClr val="000000"/>
              </a:solidFill>
            </a:ln>
          </p:spPr>
          <p:txBody>
            <a:bodyPr wrap="square" lIns="0" tIns="0" rIns="0" bIns="0" rtlCol="0"/>
            <a:lstStyle/>
            <a:p>
              <a:endParaRPr/>
            </a:p>
          </p:txBody>
        </p:sp>
        <p:sp>
          <p:nvSpPr>
            <p:cNvPr id="38" name="object 38"/>
            <p:cNvSpPr/>
            <p:nvPr/>
          </p:nvSpPr>
          <p:spPr>
            <a:xfrm>
              <a:off x="490728" y="3346698"/>
              <a:ext cx="1277620" cy="0"/>
            </a:xfrm>
            <a:custGeom>
              <a:avLst/>
              <a:gdLst/>
              <a:ahLst/>
              <a:cxnLst/>
              <a:rect l="l" t="t" r="r" b="b"/>
              <a:pathLst>
                <a:path w="1277620">
                  <a:moveTo>
                    <a:pt x="0" y="0"/>
                  </a:moveTo>
                  <a:lnTo>
                    <a:pt x="1277111" y="0"/>
                  </a:lnTo>
                </a:path>
              </a:pathLst>
            </a:custGeom>
            <a:ln w="6096">
              <a:solidFill>
                <a:srgbClr val="000000"/>
              </a:solidFill>
              <a:prstDash val="lgDash"/>
            </a:ln>
          </p:spPr>
          <p:txBody>
            <a:bodyPr wrap="square" lIns="0" tIns="0" rIns="0" bIns="0" rtlCol="0"/>
            <a:lstStyle/>
            <a:p>
              <a:endParaRPr/>
            </a:p>
          </p:txBody>
        </p:sp>
        <p:sp>
          <p:nvSpPr>
            <p:cNvPr id="39" name="object 39"/>
            <p:cNvSpPr/>
            <p:nvPr/>
          </p:nvSpPr>
          <p:spPr>
            <a:xfrm>
              <a:off x="1773936" y="3346698"/>
              <a:ext cx="2567940" cy="0"/>
            </a:xfrm>
            <a:custGeom>
              <a:avLst/>
              <a:gdLst/>
              <a:ahLst/>
              <a:cxnLst/>
              <a:rect l="l" t="t" r="r" b="b"/>
              <a:pathLst>
                <a:path w="2567940">
                  <a:moveTo>
                    <a:pt x="0" y="0"/>
                  </a:moveTo>
                  <a:lnTo>
                    <a:pt x="2567940" y="0"/>
                  </a:lnTo>
                </a:path>
              </a:pathLst>
            </a:custGeom>
            <a:ln w="6096">
              <a:solidFill>
                <a:srgbClr val="000000"/>
              </a:solidFill>
              <a:prstDash val="lgDash"/>
            </a:ln>
          </p:spPr>
          <p:txBody>
            <a:bodyPr wrap="square" lIns="0" tIns="0" rIns="0" bIns="0" rtlCol="0"/>
            <a:lstStyle/>
            <a:p>
              <a:endParaRPr/>
            </a:p>
          </p:txBody>
        </p:sp>
        <p:sp>
          <p:nvSpPr>
            <p:cNvPr id="40" name="object 40"/>
            <p:cNvSpPr/>
            <p:nvPr/>
          </p:nvSpPr>
          <p:spPr>
            <a:xfrm>
              <a:off x="4341875" y="3343651"/>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41" name="object 41"/>
            <p:cNvSpPr/>
            <p:nvPr/>
          </p:nvSpPr>
          <p:spPr>
            <a:xfrm>
              <a:off x="4340351" y="3343651"/>
              <a:ext cx="6350" cy="6350"/>
            </a:xfrm>
            <a:custGeom>
              <a:avLst/>
              <a:gdLst/>
              <a:ahLst/>
              <a:cxnLst/>
              <a:rect l="l" t="t" r="r" b="b"/>
              <a:pathLst>
                <a:path w="6350" h="6350">
                  <a:moveTo>
                    <a:pt x="0" y="0"/>
                  </a:moveTo>
                  <a:lnTo>
                    <a:pt x="6095" y="0"/>
                  </a:lnTo>
                </a:path>
                <a:path w="6350" h="6350">
                  <a:moveTo>
                    <a:pt x="0" y="0"/>
                  </a:moveTo>
                  <a:lnTo>
                    <a:pt x="0" y="6095"/>
                  </a:lnTo>
                </a:path>
              </a:pathLst>
            </a:custGeom>
            <a:ln w="3175">
              <a:solidFill>
                <a:srgbClr val="000000"/>
              </a:solidFill>
            </a:ln>
          </p:spPr>
          <p:txBody>
            <a:bodyPr wrap="square" lIns="0" tIns="0" rIns="0" bIns="0" rtlCol="0"/>
            <a:lstStyle/>
            <a:p>
              <a:endParaRPr/>
            </a:p>
          </p:txBody>
        </p:sp>
        <p:sp>
          <p:nvSpPr>
            <p:cNvPr id="42" name="object 42"/>
            <p:cNvSpPr/>
            <p:nvPr/>
          </p:nvSpPr>
          <p:spPr>
            <a:xfrm>
              <a:off x="4347972" y="3346698"/>
              <a:ext cx="2760345" cy="0"/>
            </a:xfrm>
            <a:custGeom>
              <a:avLst/>
              <a:gdLst/>
              <a:ahLst/>
              <a:cxnLst/>
              <a:rect l="l" t="t" r="r" b="b"/>
              <a:pathLst>
                <a:path w="2760345">
                  <a:moveTo>
                    <a:pt x="0" y="0"/>
                  </a:moveTo>
                  <a:lnTo>
                    <a:pt x="2759963" y="0"/>
                  </a:lnTo>
                </a:path>
              </a:pathLst>
            </a:custGeom>
            <a:ln w="6096">
              <a:solidFill>
                <a:srgbClr val="000000"/>
              </a:solidFill>
              <a:prstDash val="lgDash"/>
            </a:ln>
          </p:spPr>
          <p:txBody>
            <a:bodyPr wrap="square" lIns="0" tIns="0" rIns="0" bIns="0" rtlCol="0"/>
            <a:lstStyle/>
            <a:p>
              <a:endParaRPr/>
            </a:p>
          </p:txBody>
        </p:sp>
        <p:sp>
          <p:nvSpPr>
            <p:cNvPr id="43" name="object 43"/>
            <p:cNvSpPr/>
            <p:nvPr/>
          </p:nvSpPr>
          <p:spPr>
            <a:xfrm>
              <a:off x="4341875" y="3349747"/>
              <a:ext cx="6350" cy="294640"/>
            </a:xfrm>
            <a:custGeom>
              <a:avLst/>
              <a:gdLst/>
              <a:ahLst/>
              <a:cxnLst/>
              <a:rect l="l" t="t" r="r" b="b"/>
              <a:pathLst>
                <a:path w="6350" h="294639">
                  <a:moveTo>
                    <a:pt x="6095" y="0"/>
                  </a:moveTo>
                  <a:lnTo>
                    <a:pt x="0" y="0"/>
                  </a:lnTo>
                  <a:lnTo>
                    <a:pt x="0" y="294131"/>
                  </a:lnTo>
                  <a:lnTo>
                    <a:pt x="6095" y="294131"/>
                  </a:lnTo>
                  <a:lnTo>
                    <a:pt x="6095" y="0"/>
                  </a:lnTo>
                  <a:close/>
                </a:path>
              </a:pathLst>
            </a:custGeom>
            <a:solidFill>
              <a:srgbClr val="000000"/>
            </a:solidFill>
          </p:spPr>
          <p:txBody>
            <a:bodyPr wrap="square" lIns="0" tIns="0" rIns="0" bIns="0" rtlCol="0"/>
            <a:lstStyle/>
            <a:p>
              <a:endParaRPr/>
            </a:p>
          </p:txBody>
        </p:sp>
        <p:sp>
          <p:nvSpPr>
            <p:cNvPr id="44" name="object 44"/>
            <p:cNvSpPr/>
            <p:nvPr/>
          </p:nvSpPr>
          <p:spPr>
            <a:xfrm>
              <a:off x="4340351" y="3349747"/>
              <a:ext cx="0" cy="294640"/>
            </a:xfrm>
            <a:custGeom>
              <a:avLst/>
              <a:gdLst/>
              <a:ahLst/>
              <a:cxnLst/>
              <a:rect l="l" t="t" r="r" b="b"/>
              <a:pathLst>
                <a:path h="294639">
                  <a:moveTo>
                    <a:pt x="0" y="0"/>
                  </a:moveTo>
                  <a:lnTo>
                    <a:pt x="0" y="294131"/>
                  </a:lnTo>
                </a:path>
              </a:pathLst>
            </a:custGeom>
            <a:ln w="3175">
              <a:solidFill>
                <a:srgbClr val="000000"/>
              </a:solidFill>
            </a:ln>
          </p:spPr>
          <p:txBody>
            <a:bodyPr wrap="square" lIns="0" tIns="0" rIns="0" bIns="0" rtlCol="0"/>
            <a:lstStyle/>
            <a:p>
              <a:endParaRPr/>
            </a:p>
          </p:txBody>
        </p:sp>
        <p:sp>
          <p:nvSpPr>
            <p:cNvPr id="45" name="object 45"/>
            <p:cNvSpPr/>
            <p:nvPr/>
          </p:nvSpPr>
          <p:spPr>
            <a:xfrm>
              <a:off x="490727" y="3643879"/>
              <a:ext cx="1277620" cy="6350"/>
            </a:xfrm>
            <a:custGeom>
              <a:avLst/>
              <a:gdLst/>
              <a:ahLst/>
              <a:cxnLst/>
              <a:rect l="l" t="t" r="r" b="b"/>
              <a:pathLst>
                <a:path w="1277620" h="6350">
                  <a:moveTo>
                    <a:pt x="1277111" y="0"/>
                  </a:moveTo>
                  <a:lnTo>
                    <a:pt x="0" y="0"/>
                  </a:lnTo>
                  <a:lnTo>
                    <a:pt x="0" y="6095"/>
                  </a:lnTo>
                  <a:lnTo>
                    <a:pt x="1277111" y="6095"/>
                  </a:lnTo>
                  <a:lnTo>
                    <a:pt x="1277111" y="0"/>
                  </a:lnTo>
                  <a:close/>
                </a:path>
              </a:pathLst>
            </a:custGeom>
            <a:solidFill>
              <a:srgbClr val="000000"/>
            </a:solidFill>
          </p:spPr>
          <p:txBody>
            <a:bodyPr wrap="square" lIns="0" tIns="0" rIns="0" bIns="0" rtlCol="0"/>
            <a:lstStyle/>
            <a:p>
              <a:endParaRPr/>
            </a:p>
          </p:txBody>
        </p:sp>
        <p:sp>
          <p:nvSpPr>
            <p:cNvPr id="46" name="object 46"/>
            <p:cNvSpPr/>
            <p:nvPr/>
          </p:nvSpPr>
          <p:spPr>
            <a:xfrm>
              <a:off x="490728" y="3643879"/>
              <a:ext cx="1275715" cy="0"/>
            </a:xfrm>
            <a:custGeom>
              <a:avLst/>
              <a:gdLst/>
              <a:ahLst/>
              <a:cxnLst/>
              <a:rect l="l" t="t" r="r" b="b"/>
              <a:pathLst>
                <a:path w="1275714">
                  <a:moveTo>
                    <a:pt x="0" y="0"/>
                  </a:moveTo>
                  <a:lnTo>
                    <a:pt x="1275587" y="0"/>
                  </a:lnTo>
                </a:path>
              </a:pathLst>
            </a:custGeom>
            <a:ln w="3175">
              <a:solidFill>
                <a:srgbClr val="000000"/>
              </a:solidFill>
            </a:ln>
          </p:spPr>
          <p:txBody>
            <a:bodyPr wrap="square" lIns="0" tIns="0" rIns="0" bIns="0" rtlCol="0"/>
            <a:lstStyle/>
            <a:p>
              <a:endParaRPr/>
            </a:p>
          </p:txBody>
        </p:sp>
        <p:sp>
          <p:nvSpPr>
            <p:cNvPr id="47" name="object 47"/>
            <p:cNvSpPr/>
            <p:nvPr/>
          </p:nvSpPr>
          <p:spPr>
            <a:xfrm>
              <a:off x="1773936" y="3643879"/>
              <a:ext cx="2567940" cy="6350"/>
            </a:xfrm>
            <a:custGeom>
              <a:avLst/>
              <a:gdLst/>
              <a:ahLst/>
              <a:cxnLst/>
              <a:rect l="l" t="t" r="r" b="b"/>
              <a:pathLst>
                <a:path w="2567940" h="6350">
                  <a:moveTo>
                    <a:pt x="2567939" y="0"/>
                  </a:moveTo>
                  <a:lnTo>
                    <a:pt x="0" y="0"/>
                  </a:lnTo>
                  <a:lnTo>
                    <a:pt x="0" y="6095"/>
                  </a:lnTo>
                  <a:lnTo>
                    <a:pt x="2567939" y="6095"/>
                  </a:lnTo>
                  <a:lnTo>
                    <a:pt x="2567939" y="0"/>
                  </a:lnTo>
                  <a:close/>
                </a:path>
              </a:pathLst>
            </a:custGeom>
            <a:solidFill>
              <a:srgbClr val="000000"/>
            </a:solidFill>
          </p:spPr>
          <p:txBody>
            <a:bodyPr wrap="square" lIns="0" tIns="0" rIns="0" bIns="0" rtlCol="0"/>
            <a:lstStyle/>
            <a:p>
              <a:endParaRPr/>
            </a:p>
          </p:txBody>
        </p:sp>
        <p:sp>
          <p:nvSpPr>
            <p:cNvPr id="48" name="object 48"/>
            <p:cNvSpPr/>
            <p:nvPr/>
          </p:nvSpPr>
          <p:spPr>
            <a:xfrm>
              <a:off x="1772411" y="3643879"/>
              <a:ext cx="2567940" cy="0"/>
            </a:xfrm>
            <a:custGeom>
              <a:avLst/>
              <a:gdLst/>
              <a:ahLst/>
              <a:cxnLst/>
              <a:rect l="l" t="t" r="r" b="b"/>
              <a:pathLst>
                <a:path w="2567940">
                  <a:moveTo>
                    <a:pt x="0" y="0"/>
                  </a:moveTo>
                  <a:lnTo>
                    <a:pt x="2567939" y="0"/>
                  </a:lnTo>
                </a:path>
              </a:pathLst>
            </a:custGeom>
            <a:ln w="3175">
              <a:solidFill>
                <a:srgbClr val="000000"/>
              </a:solidFill>
            </a:ln>
          </p:spPr>
          <p:txBody>
            <a:bodyPr wrap="square" lIns="0" tIns="0" rIns="0" bIns="0" rtlCol="0"/>
            <a:lstStyle/>
            <a:p>
              <a:endParaRPr/>
            </a:p>
          </p:txBody>
        </p:sp>
        <p:sp>
          <p:nvSpPr>
            <p:cNvPr id="49" name="object 49"/>
            <p:cNvSpPr/>
            <p:nvPr/>
          </p:nvSpPr>
          <p:spPr>
            <a:xfrm>
              <a:off x="4341875" y="3643879"/>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50" name="object 50"/>
            <p:cNvSpPr/>
            <p:nvPr/>
          </p:nvSpPr>
          <p:spPr>
            <a:xfrm>
              <a:off x="4340351" y="3643879"/>
              <a:ext cx="6350" cy="5080"/>
            </a:xfrm>
            <a:custGeom>
              <a:avLst/>
              <a:gdLst/>
              <a:ahLst/>
              <a:cxnLst/>
              <a:rect l="l" t="t" r="r" b="b"/>
              <a:pathLst>
                <a:path w="6350" h="5079">
                  <a:moveTo>
                    <a:pt x="0" y="0"/>
                  </a:moveTo>
                  <a:lnTo>
                    <a:pt x="6095" y="0"/>
                  </a:lnTo>
                </a:path>
                <a:path w="6350" h="5079">
                  <a:moveTo>
                    <a:pt x="0" y="0"/>
                  </a:moveTo>
                  <a:lnTo>
                    <a:pt x="0" y="4571"/>
                  </a:lnTo>
                </a:path>
              </a:pathLst>
            </a:custGeom>
            <a:ln w="3175">
              <a:solidFill>
                <a:srgbClr val="000000"/>
              </a:solidFill>
            </a:ln>
          </p:spPr>
          <p:txBody>
            <a:bodyPr wrap="square" lIns="0" tIns="0" rIns="0" bIns="0" rtlCol="0"/>
            <a:lstStyle/>
            <a:p>
              <a:endParaRPr/>
            </a:p>
          </p:txBody>
        </p:sp>
        <p:sp>
          <p:nvSpPr>
            <p:cNvPr id="51" name="object 51"/>
            <p:cNvSpPr/>
            <p:nvPr/>
          </p:nvSpPr>
          <p:spPr>
            <a:xfrm>
              <a:off x="4347972" y="3643879"/>
              <a:ext cx="2760345" cy="6350"/>
            </a:xfrm>
            <a:custGeom>
              <a:avLst/>
              <a:gdLst/>
              <a:ahLst/>
              <a:cxnLst/>
              <a:rect l="l" t="t" r="r" b="b"/>
              <a:pathLst>
                <a:path w="2760345" h="6350">
                  <a:moveTo>
                    <a:pt x="2759963" y="0"/>
                  </a:moveTo>
                  <a:lnTo>
                    <a:pt x="0" y="0"/>
                  </a:lnTo>
                  <a:lnTo>
                    <a:pt x="0" y="6095"/>
                  </a:lnTo>
                  <a:lnTo>
                    <a:pt x="2759963" y="6095"/>
                  </a:lnTo>
                  <a:lnTo>
                    <a:pt x="2759963" y="0"/>
                  </a:lnTo>
                  <a:close/>
                </a:path>
              </a:pathLst>
            </a:custGeom>
            <a:solidFill>
              <a:srgbClr val="000000"/>
            </a:solidFill>
          </p:spPr>
          <p:txBody>
            <a:bodyPr wrap="square" lIns="0" tIns="0" rIns="0" bIns="0" rtlCol="0"/>
            <a:lstStyle/>
            <a:p>
              <a:endParaRPr/>
            </a:p>
          </p:txBody>
        </p:sp>
        <p:sp>
          <p:nvSpPr>
            <p:cNvPr id="52" name="object 52"/>
            <p:cNvSpPr/>
            <p:nvPr/>
          </p:nvSpPr>
          <p:spPr>
            <a:xfrm>
              <a:off x="4346448" y="3643879"/>
              <a:ext cx="2760345" cy="0"/>
            </a:xfrm>
            <a:custGeom>
              <a:avLst/>
              <a:gdLst/>
              <a:ahLst/>
              <a:cxnLst/>
              <a:rect l="l" t="t" r="r" b="b"/>
              <a:pathLst>
                <a:path w="2760345">
                  <a:moveTo>
                    <a:pt x="0" y="0"/>
                  </a:moveTo>
                  <a:lnTo>
                    <a:pt x="2759963" y="0"/>
                  </a:lnTo>
                </a:path>
              </a:pathLst>
            </a:custGeom>
            <a:ln w="3175">
              <a:solidFill>
                <a:srgbClr val="000000"/>
              </a:solidFill>
            </a:ln>
          </p:spPr>
          <p:txBody>
            <a:bodyPr wrap="square" lIns="0" tIns="0" rIns="0" bIns="0" rtlCol="0"/>
            <a:lstStyle/>
            <a:p>
              <a:endParaRPr/>
            </a:p>
          </p:txBody>
        </p:sp>
      </p:grpSp>
      <p:grpSp>
        <p:nvGrpSpPr>
          <p:cNvPr id="53" name="object 53"/>
          <p:cNvGrpSpPr/>
          <p:nvPr/>
        </p:nvGrpSpPr>
        <p:grpSpPr>
          <a:xfrm>
            <a:off x="490727" y="4149085"/>
            <a:ext cx="6617334" cy="316230"/>
            <a:chOff x="490727" y="4149085"/>
            <a:chExt cx="6617334" cy="316230"/>
          </a:xfrm>
        </p:grpSpPr>
        <p:sp>
          <p:nvSpPr>
            <p:cNvPr id="54" name="object 54"/>
            <p:cNvSpPr/>
            <p:nvPr/>
          </p:nvSpPr>
          <p:spPr>
            <a:xfrm>
              <a:off x="490727" y="4151371"/>
              <a:ext cx="1277620" cy="6350"/>
            </a:xfrm>
            <a:custGeom>
              <a:avLst/>
              <a:gdLst/>
              <a:ahLst/>
              <a:cxnLst/>
              <a:rect l="l" t="t" r="r" b="b"/>
              <a:pathLst>
                <a:path w="1277620" h="6350">
                  <a:moveTo>
                    <a:pt x="1277111" y="0"/>
                  </a:moveTo>
                  <a:lnTo>
                    <a:pt x="0" y="0"/>
                  </a:lnTo>
                  <a:lnTo>
                    <a:pt x="0" y="6095"/>
                  </a:lnTo>
                  <a:lnTo>
                    <a:pt x="1277111" y="6095"/>
                  </a:lnTo>
                  <a:lnTo>
                    <a:pt x="1277111" y="0"/>
                  </a:lnTo>
                  <a:close/>
                </a:path>
              </a:pathLst>
            </a:custGeom>
            <a:solidFill>
              <a:srgbClr val="000000"/>
            </a:solidFill>
          </p:spPr>
          <p:txBody>
            <a:bodyPr wrap="square" lIns="0" tIns="0" rIns="0" bIns="0" rtlCol="0"/>
            <a:lstStyle/>
            <a:p>
              <a:endParaRPr/>
            </a:p>
          </p:txBody>
        </p:sp>
        <p:sp>
          <p:nvSpPr>
            <p:cNvPr id="55" name="object 55"/>
            <p:cNvSpPr/>
            <p:nvPr/>
          </p:nvSpPr>
          <p:spPr>
            <a:xfrm>
              <a:off x="490728" y="4149847"/>
              <a:ext cx="1275715" cy="0"/>
            </a:xfrm>
            <a:custGeom>
              <a:avLst/>
              <a:gdLst/>
              <a:ahLst/>
              <a:cxnLst/>
              <a:rect l="l" t="t" r="r" b="b"/>
              <a:pathLst>
                <a:path w="1275714">
                  <a:moveTo>
                    <a:pt x="0" y="0"/>
                  </a:moveTo>
                  <a:lnTo>
                    <a:pt x="1275587" y="0"/>
                  </a:lnTo>
                </a:path>
              </a:pathLst>
            </a:custGeom>
            <a:ln w="3175">
              <a:solidFill>
                <a:srgbClr val="000000"/>
              </a:solidFill>
            </a:ln>
          </p:spPr>
          <p:txBody>
            <a:bodyPr wrap="square" lIns="0" tIns="0" rIns="0" bIns="0" rtlCol="0"/>
            <a:lstStyle/>
            <a:p>
              <a:endParaRPr/>
            </a:p>
          </p:txBody>
        </p:sp>
        <p:sp>
          <p:nvSpPr>
            <p:cNvPr id="56" name="object 56"/>
            <p:cNvSpPr/>
            <p:nvPr/>
          </p:nvSpPr>
          <p:spPr>
            <a:xfrm>
              <a:off x="1773936" y="4151371"/>
              <a:ext cx="1755775" cy="6350"/>
            </a:xfrm>
            <a:custGeom>
              <a:avLst/>
              <a:gdLst/>
              <a:ahLst/>
              <a:cxnLst/>
              <a:rect l="l" t="t" r="r" b="b"/>
              <a:pathLst>
                <a:path w="1755775" h="6350">
                  <a:moveTo>
                    <a:pt x="1755647" y="0"/>
                  </a:moveTo>
                  <a:lnTo>
                    <a:pt x="0" y="0"/>
                  </a:lnTo>
                  <a:lnTo>
                    <a:pt x="0" y="6095"/>
                  </a:lnTo>
                  <a:lnTo>
                    <a:pt x="1755647" y="6095"/>
                  </a:lnTo>
                  <a:lnTo>
                    <a:pt x="1755647" y="0"/>
                  </a:lnTo>
                  <a:close/>
                </a:path>
              </a:pathLst>
            </a:custGeom>
            <a:solidFill>
              <a:srgbClr val="000000"/>
            </a:solidFill>
          </p:spPr>
          <p:txBody>
            <a:bodyPr wrap="square" lIns="0" tIns="0" rIns="0" bIns="0" rtlCol="0"/>
            <a:lstStyle/>
            <a:p>
              <a:endParaRPr/>
            </a:p>
          </p:txBody>
        </p:sp>
        <p:sp>
          <p:nvSpPr>
            <p:cNvPr id="57" name="object 57"/>
            <p:cNvSpPr/>
            <p:nvPr/>
          </p:nvSpPr>
          <p:spPr>
            <a:xfrm>
              <a:off x="1772411" y="4149847"/>
              <a:ext cx="1757680" cy="0"/>
            </a:xfrm>
            <a:custGeom>
              <a:avLst/>
              <a:gdLst/>
              <a:ahLst/>
              <a:cxnLst/>
              <a:rect l="l" t="t" r="r" b="b"/>
              <a:pathLst>
                <a:path w="1757679">
                  <a:moveTo>
                    <a:pt x="0" y="0"/>
                  </a:moveTo>
                  <a:lnTo>
                    <a:pt x="1757171" y="0"/>
                  </a:lnTo>
                </a:path>
              </a:pathLst>
            </a:custGeom>
            <a:ln w="3175">
              <a:solidFill>
                <a:srgbClr val="000000"/>
              </a:solidFill>
            </a:ln>
          </p:spPr>
          <p:txBody>
            <a:bodyPr wrap="square" lIns="0" tIns="0" rIns="0" bIns="0" rtlCol="0"/>
            <a:lstStyle/>
            <a:p>
              <a:endParaRPr/>
            </a:p>
          </p:txBody>
        </p:sp>
        <p:sp>
          <p:nvSpPr>
            <p:cNvPr id="58" name="object 58"/>
            <p:cNvSpPr/>
            <p:nvPr/>
          </p:nvSpPr>
          <p:spPr>
            <a:xfrm>
              <a:off x="3529583" y="4151371"/>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59" name="object 59"/>
            <p:cNvSpPr/>
            <p:nvPr/>
          </p:nvSpPr>
          <p:spPr>
            <a:xfrm>
              <a:off x="3529583" y="4149847"/>
              <a:ext cx="6350" cy="6350"/>
            </a:xfrm>
            <a:custGeom>
              <a:avLst/>
              <a:gdLst/>
              <a:ahLst/>
              <a:cxnLst/>
              <a:rect l="l" t="t" r="r" b="b"/>
              <a:pathLst>
                <a:path w="6350" h="6350">
                  <a:moveTo>
                    <a:pt x="0" y="0"/>
                  </a:moveTo>
                  <a:lnTo>
                    <a:pt x="6095" y="0"/>
                  </a:lnTo>
                </a:path>
                <a:path w="6350" h="6350">
                  <a:moveTo>
                    <a:pt x="0" y="0"/>
                  </a:moveTo>
                  <a:lnTo>
                    <a:pt x="0" y="6095"/>
                  </a:lnTo>
                </a:path>
              </a:pathLst>
            </a:custGeom>
            <a:ln w="3175">
              <a:solidFill>
                <a:srgbClr val="000000"/>
              </a:solidFill>
            </a:ln>
          </p:spPr>
          <p:txBody>
            <a:bodyPr wrap="square" lIns="0" tIns="0" rIns="0" bIns="0" rtlCol="0"/>
            <a:lstStyle/>
            <a:p>
              <a:endParaRPr/>
            </a:p>
          </p:txBody>
        </p:sp>
        <p:sp>
          <p:nvSpPr>
            <p:cNvPr id="60" name="object 60"/>
            <p:cNvSpPr/>
            <p:nvPr/>
          </p:nvSpPr>
          <p:spPr>
            <a:xfrm>
              <a:off x="3535679" y="4151371"/>
              <a:ext cx="1685925" cy="6350"/>
            </a:xfrm>
            <a:custGeom>
              <a:avLst/>
              <a:gdLst/>
              <a:ahLst/>
              <a:cxnLst/>
              <a:rect l="l" t="t" r="r" b="b"/>
              <a:pathLst>
                <a:path w="1685925" h="6350">
                  <a:moveTo>
                    <a:pt x="1685543" y="0"/>
                  </a:moveTo>
                  <a:lnTo>
                    <a:pt x="0" y="0"/>
                  </a:lnTo>
                  <a:lnTo>
                    <a:pt x="0" y="6095"/>
                  </a:lnTo>
                  <a:lnTo>
                    <a:pt x="1685543" y="6095"/>
                  </a:lnTo>
                  <a:lnTo>
                    <a:pt x="1685543" y="0"/>
                  </a:lnTo>
                  <a:close/>
                </a:path>
              </a:pathLst>
            </a:custGeom>
            <a:solidFill>
              <a:srgbClr val="000000"/>
            </a:solidFill>
          </p:spPr>
          <p:txBody>
            <a:bodyPr wrap="square" lIns="0" tIns="0" rIns="0" bIns="0" rtlCol="0"/>
            <a:lstStyle/>
            <a:p>
              <a:endParaRPr/>
            </a:p>
          </p:txBody>
        </p:sp>
        <p:sp>
          <p:nvSpPr>
            <p:cNvPr id="61" name="object 61"/>
            <p:cNvSpPr/>
            <p:nvPr/>
          </p:nvSpPr>
          <p:spPr>
            <a:xfrm>
              <a:off x="3535679" y="4149847"/>
              <a:ext cx="1684020" cy="0"/>
            </a:xfrm>
            <a:custGeom>
              <a:avLst/>
              <a:gdLst/>
              <a:ahLst/>
              <a:cxnLst/>
              <a:rect l="l" t="t" r="r" b="b"/>
              <a:pathLst>
                <a:path w="1684020">
                  <a:moveTo>
                    <a:pt x="0" y="0"/>
                  </a:moveTo>
                  <a:lnTo>
                    <a:pt x="1684019" y="0"/>
                  </a:lnTo>
                </a:path>
              </a:pathLst>
            </a:custGeom>
            <a:ln w="3175">
              <a:solidFill>
                <a:srgbClr val="000000"/>
              </a:solidFill>
            </a:ln>
          </p:spPr>
          <p:txBody>
            <a:bodyPr wrap="square" lIns="0" tIns="0" rIns="0" bIns="0" rtlCol="0"/>
            <a:lstStyle/>
            <a:p>
              <a:endParaRPr/>
            </a:p>
          </p:txBody>
        </p:sp>
        <p:sp>
          <p:nvSpPr>
            <p:cNvPr id="62" name="object 62"/>
            <p:cNvSpPr/>
            <p:nvPr/>
          </p:nvSpPr>
          <p:spPr>
            <a:xfrm>
              <a:off x="5221223" y="4151371"/>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63" name="object 63"/>
            <p:cNvSpPr/>
            <p:nvPr/>
          </p:nvSpPr>
          <p:spPr>
            <a:xfrm>
              <a:off x="5219700" y="4149847"/>
              <a:ext cx="6350" cy="6350"/>
            </a:xfrm>
            <a:custGeom>
              <a:avLst/>
              <a:gdLst/>
              <a:ahLst/>
              <a:cxnLst/>
              <a:rect l="l" t="t" r="r" b="b"/>
              <a:pathLst>
                <a:path w="6350" h="6350">
                  <a:moveTo>
                    <a:pt x="0" y="0"/>
                  </a:moveTo>
                  <a:lnTo>
                    <a:pt x="6095" y="0"/>
                  </a:lnTo>
                </a:path>
                <a:path w="6350" h="6350">
                  <a:moveTo>
                    <a:pt x="0" y="0"/>
                  </a:moveTo>
                  <a:lnTo>
                    <a:pt x="0" y="6095"/>
                  </a:lnTo>
                </a:path>
              </a:pathLst>
            </a:custGeom>
            <a:ln w="3175">
              <a:solidFill>
                <a:srgbClr val="000000"/>
              </a:solidFill>
            </a:ln>
          </p:spPr>
          <p:txBody>
            <a:bodyPr wrap="square" lIns="0" tIns="0" rIns="0" bIns="0" rtlCol="0"/>
            <a:lstStyle/>
            <a:p>
              <a:endParaRPr/>
            </a:p>
          </p:txBody>
        </p:sp>
        <p:sp>
          <p:nvSpPr>
            <p:cNvPr id="64" name="object 64"/>
            <p:cNvSpPr/>
            <p:nvPr/>
          </p:nvSpPr>
          <p:spPr>
            <a:xfrm>
              <a:off x="5227319" y="4151371"/>
              <a:ext cx="1880870" cy="6350"/>
            </a:xfrm>
            <a:custGeom>
              <a:avLst/>
              <a:gdLst/>
              <a:ahLst/>
              <a:cxnLst/>
              <a:rect l="l" t="t" r="r" b="b"/>
              <a:pathLst>
                <a:path w="1880870" h="6350">
                  <a:moveTo>
                    <a:pt x="1880615" y="0"/>
                  </a:moveTo>
                  <a:lnTo>
                    <a:pt x="0" y="0"/>
                  </a:lnTo>
                  <a:lnTo>
                    <a:pt x="0" y="6095"/>
                  </a:lnTo>
                  <a:lnTo>
                    <a:pt x="1880615" y="6095"/>
                  </a:lnTo>
                  <a:lnTo>
                    <a:pt x="1880615" y="0"/>
                  </a:lnTo>
                  <a:close/>
                </a:path>
              </a:pathLst>
            </a:custGeom>
            <a:solidFill>
              <a:srgbClr val="000000"/>
            </a:solidFill>
          </p:spPr>
          <p:txBody>
            <a:bodyPr wrap="square" lIns="0" tIns="0" rIns="0" bIns="0" rtlCol="0"/>
            <a:lstStyle/>
            <a:p>
              <a:endParaRPr/>
            </a:p>
          </p:txBody>
        </p:sp>
        <p:sp>
          <p:nvSpPr>
            <p:cNvPr id="65" name="object 65"/>
            <p:cNvSpPr/>
            <p:nvPr/>
          </p:nvSpPr>
          <p:spPr>
            <a:xfrm>
              <a:off x="5225795" y="4149847"/>
              <a:ext cx="1880870" cy="0"/>
            </a:xfrm>
            <a:custGeom>
              <a:avLst/>
              <a:gdLst/>
              <a:ahLst/>
              <a:cxnLst/>
              <a:rect l="l" t="t" r="r" b="b"/>
              <a:pathLst>
                <a:path w="1880870">
                  <a:moveTo>
                    <a:pt x="0" y="0"/>
                  </a:moveTo>
                  <a:lnTo>
                    <a:pt x="1880615" y="0"/>
                  </a:lnTo>
                </a:path>
              </a:pathLst>
            </a:custGeom>
            <a:ln w="3175">
              <a:solidFill>
                <a:srgbClr val="000000"/>
              </a:solidFill>
            </a:ln>
          </p:spPr>
          <p:txBody>
            <a:bodyPr wrap="square" lIns="0" tIns="0" rIns="0" bIns="0" rtlCol="0"/>
            <a:lstStyle/>
            <a:p>
              <a:endParaRPr/>
            </a:p>
          </p:txBody>
        </p:sp>
        <p:sp>
          <p:nvSpPr>
            <p:cNvPr id="66" name="object 66"/>
            <p:cNvSpPr/>
            <p:nvPr/>
          </p:nvSpPr>
          <p:spPr>
            <a:xfrm>
              <a:off x="3529583" y="4157467"/>
              <a:ext cx="6350" cy="302260"/>
            </a:xfrm>
            <a:custGeom>
              <a:avLst/>
              <a:gdLst/>
              <a:ahLst/>
              <a:cxnLst/>
              <a:rect l="l" t="t" r="r" b="b"/>
              <a:pathLst>
                <a:path w="6350" h="302260">
                  <a:moveTo>
                    <a:pt x="6095" y="0"/>
                  </a:moveTo>
                  <a:lnTo>
                    <a:pt x="0" y="0"/>
                  </a:lnTo>
                  <a:lnTo>
                    <a:pt x="0" y="301751"/>
                  </a:lnTo>
                  <a:lnTo>
                    <a:pt x="6095" y="301751"/>
                  </a:lnTo>
                  <a:lnTo>
                    <a:pt x="6095" y="0"/>
                  </a:lnTo>
                  <a:close/>
                </a:path>
              </a:pathLst>
            </a:custGeom>
            <a:solidFill>
              <a:srgbClr val="000000"/>
            </a:solidFill>
          </p:spPr>
          <p:txBody>
            <a:bodyPr wrap="square" lIns="0" tIns="0" rIns="0" bIns="0" rtlCol="0"/>
            <a:lstStyle/>
            <a:p>
              <a:endParaRPr/>
            </a:p>
          </p:txBody>
        </p:sp>
        <p:sp>
          <p:nvSpPr>
            <p:cNvPr id="67" name="object 67"/>
            <p:cNvSpPr/>
            <p:nvPr/>
          </p:nvSpPr>
          <p:spPr>
            <a:xfrm>
              <a:off x="3529583" y="4155943"/>
              <a:ext cx="0" cy="303530"/>
            </a:xfrm>
            <a:custGeom>
              <a:avLst/>
              <a:gdLst/>
              <a:ahLst/>
              <a:cxnLst/>
              <a:rect l="l" t="t" r="r" b="b"/>
              <a:pathLst>
                <a:path h="303529">
                  <a:moveTo>
                    <a:pt x="0" y="0"/>
                  </a:moveTo>
                  <a:lnTo>
                    <a:pt x="0" y="303275"/>
                  </a:lnTo>
                </a:path>
              </a:pathLst>
            </a:custGeom>
            <a:ln w="3175">
              <a:solidFill>
                <a:srgbClr val="000000"/>
              </a:solidFill>
            </a:ln>
          </p:spPr>
          <p:txBody>
            <a:bodyPr wrap="square" lIns="0" tIns="0" rIns="0" bIns="0" rtlCol="0"/>
            <a:lstStyle/>
            <a:p>
              <a:endParaRPr/>
            </a:p>
          </p:txBody>
        </p:sp>
        <p:sp>
          <p:nvSpPr>
            <p:cNvPr id="68" name="object 68"/>
            <p:cNvSpPr/>
            <p:nvPr/>
          </p:nvSpPr>
          <p:spPr>
            <a:xfrm>
              <a:off x="5221223" y="4157467"/>
              <a:ext cx="6350" cy="302260"/>
            </a:xfrm>
            <a:custGeom>
              <a:avLst/>
              <a:gdLst/>
              <a:ahLst/>
              <a:cxnLst/>
              <a:rect l="l" t="t" r="r" b="b"/>
              <a:pathLst>
                <a:path w="6350" h="302260">
                  <a:moveTo>
                    <a:pt x="6095" y="0"/>
                  </a:moveTo>
                  <a:lnTo>
                    <a:pt x="0" y="0"/>
                  </a:lnTo>
                  <a:lnTo>
                    <a:pt x="0" y="301751"/>
                  </a:lnTo>
                  <a:lnTo>
                    <a:pt x="6095" y="301751"/>
                  </a:lnTo>
                  <a:lnTo>
                    <a:pt x="6095" y="0"/>
                  </a:lnTo>
                  <a:close/>
                </a:path>
              </a:pathLst>
            </a:custGeom>
            <a:solidFill>
              <a:srgbClr val="000000"/>
            </a:solidFill>
          </p:spPr>
          <p:txBody>
            <a:bodyPr wrap="square" lIns="0" tIns="0" rIns="0" bIns="0" rtlCol="0"/>
            <a:lstStyle/>
            <a:p>
              <a:endParaRPr/>
            </a:p>
          </p:txBody>
        </p:sp>
        <p:sp>
          <p:nvSpPr>
            <p:cNvPr id="69" name="object 69"/>
            <p:cNvSpPr/>
            <p:nvPr/>
          </p:nvSpPr>
          <p:spPr>
            <a:xfrm>
              <a:off x="5219700" y="4155943"/>
              <a:ext cx="0" cy="303530"/>
            </a:xfrm>
            <a:custGeom>
              <a:avLst/>
              <a:gdLst/>
              <a:ahLst/>
              <a:cxnLst/>
              <a:rect l="l" t="t" r="r" b="b"/>
              <a:pathLst>
                <a:path h="303529">
                  <a:moveTo>
                    <a:pt x="0" y="0"/>
                  </a:moveTo>
                  <a:lnTo>
                    <a:pt x="0" y="303275"/>
                  </a:lnTo>
                </a:path>
              </a:pathLst>
            </a:custGeom>
            <a:ln w="3175">
              <a:solidFill>
                <a:srgbClr val="000000"/>
              </a:solidFill>
            </a:ln>
          </p:spPr>
          <p:txBody>
            <a:bodyPr wrap="square" lIns="0" tIns="0" rIns="0" bIns="0" rtlCol="0"/>
            <a:lstStyle/>
            <a:p>
              <a:endParaRPr/>
            </a:p>
          </p:txBody>
        </p:sp>
        <p:sp>
          <p:nvSpPr>
            <p:cNvPr id="70" name="object 70"/>
            <p:cNvSpPr/>
            <p:nvPr/>
          </p:nvSpPr>
          <p:spPr>
            <a:xfrm>
              <a:off x="490727" y="4459219"/>
              <a:ext cx="1277620" cy="6350"/>
            </a:xfrm>
            <a:custGeom>
              <a:avLst/>
              <a:gdLst/>
              <a:ahLst/>
              <a:cxnLst/>
              <a:rect l="l" t="t" r="r" b="b"/>
              <a:pathLst>
                <a:path w="1277620" h="6350">
                  <a:moveTo>
                    <a:pt x="1277111" y="0"/>
                  </a:moveTo>
                  <a:lnTo>
                    <a:pt x="0" y="0"/>
                  </a:lnTo>
                  <a:lnTo>
                    <a:pt x="0" y="6095"/>
                  </a:lnTo>
                  <a:lnTo>
                    <a:pt x="1277111" y="6095"/>
                  </a:lnTo>
                  <a:lnTo>
                    <a:pt x="1277111" y="0"/>
                  </a:lnTo>
                  <a:close/>
                </a:path>
              </a:pathLst>
            </a:custGeom>
            <a:solidFill>
              <a:srgbClr val="000000"/>
            </a:solidFill>
          </p:spPr>
          <p:txBody>
            <a:bodyPr wrap="square" lIns="0" tIns="0" rIns="0" bIns="0" rtlCol="0"/>
            <a:lstStyle/>
            <a:p>
              <a:endParaRPr/>
            </a:p>
          </p:txBody>
        </p:sp>
        <p:sp>
          <p:nvSpPr>
            <p:cNvPr id="71" name="object 71"/>
            <p:cNvSpPr/>
            <p:nvPr/>
          </p:nvSpPr>
          <p:spPr>
            <a:xfrm>
              <a:off x="490728" y="4459219"/>
              <a:ext cx="1275715" cy="0"/>
            </a:xfrm>
            <a:custGeom>
              <a:avLst/>
              <a:gdLst/>
              <a:ahLst/>
              <a:cxnLst/>
              <a:rect l="l" t="t" r="r" b="b"/>
              <a:pathLst>
                <a:path w="1275714">
                  <a:moveTo>
                    <a:pt x="0" y="0"/>
                  </a:moveTo>
                  <a:lnTo>
                    <a:pt x="1275587" y="0"/>
                  </a:lnTo>
                </a:path>
              </a:pathLst>
            </a:custGeom>
            <a:ln w="3175">
              <a:solidFill>
                <a:srgbClr val="000000"/>
              </a:solidFill>
            </a:ln>
          </p:spPr>
          <p:txBody>
            <a:bodyPr wrap="square" lIns="0" tIns="0" rIns="0" bIns="0" rtlCol="0"/>
            <a:lstStyle/>
            <a:p>
              <a:endParaRPr/>
            </a:p>
          </p:txBody>
        </p:sp>
        <p:sp>
          <p:nvSpPr>
            <p:cNvPr id="72" name="object 72"/>
            <p:cNvSpPr/>
            <p:nvPr/>
          </p:nvSpPr>
          <p:spPr>
            <a:xfrm>
              <a:off x="1773936" y="4459219"/>
              <a:ext cx="1755775" cy="6350"/>
            </a:xfrm>
            <a:custGeom>
              <a:avLst/>
              <a:gdLst/>
              <a:ahLst/>
              <a:cxnLst/>
              <a:rect l="l" t="t" r="r" b="b"/>
              <a:pathLst>
                <a:path w="1755775" h="6350">
                  <a:moveTo>
                    <a:pt x="1755647" y="0"/>
                  </a:moveTo>
                  <a:lnTo>
                    <a:pt x="0" y="0"/>
                  </a:lnTo>
                  <a:lnTo>
                    <a:pt x="0" y="6095"/>
                  </a:lnTo>
                  <a:lnTo>
                    <a:pt x="1755647" y="6095"/>
                  </a:lnTo>
                  <a:lnTo>
                    <a:pt x="1755647" y="0"/>
                  </a:lnTo>
                  <a:close/>
                </a:path>
              </a:pathLst>
            </a:custGeom>
            <a:solidFill>
              <a:srgbClr val="000000"/>
            </a:solidFill>
          </p:spPr>
          <p:txBody>
            <a:bodyPr wrap="square" lIns="0" tIns="0" rIns="0" bIns="0" rtlCol="0"/>
            <a:lstStyle/>
            <a:p>
              <a:endParaRPr/>
            </a:p>
          </p:txBody>
        </p:sp>
        <p:sp>
          <p:nvSpPr>
            <p:cNvPr id="73" name="object 73"/>
            <p:cNvSpPr/>
            <p:nvPr/>
          </p:nvSpPr>
          <p:spPr>
            <a:xfrm>
              <a:off x="1772411" y="4459219"/>
              <a:ext cx="1757680" cy="0"/>
            </a:xfrm>
            <a:custGeom>
              <a:avLst/>
              <a:gdLst/>
              <a:ahLst/>
              <a:cxnLst/>
              <a:rect l="l" t="t" r="r" b="b"/>
              <a:pathLst>
                <a:path w="1757679">
                  <a:moveTo>
                    <a:pt x="0" y="0"/>
                  </a:moveTo>
                  <a:lnTo>
                    <a:pt x="1757171" y="0"/>
                  </a:lnTo>
                </a:path>
              </a:pathLst>
            </a:custGeom>
            <a:ln w="3175">
              <a:solidFill>
                <a:srgbClr val="000000"/>
              </a:solidFill>
            </a:ln>
          </p:spPr>
          <p:txBody>
            <a:bodyPr wrap="square" lIns="0" tIns="0" rIns="0" bIns="0" rtlCol="0"/>
            <a:lstStyle/>
            <a:p>
              <a:endParaRPr/>
            </a:p>
          </p:txBody>
        </p:sp>
        <p:sp>
          <p:nvSpPr>
            <p:cNvPr id="74" name="object 74"/>
            <p:cNvSpPr/>
            <p:nvPr/>
          </p:nvSpPr>
          <p:spPr>
            <a:xfrm>
              <a:off x="3529583" y="4459219"/>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75" name="object 75"/>
            <p:cNvSpPr/>
            <p:nvPr/>
          </p:nvSpPr>
          <p:spPr>
            <a:xfrm>
              <a:off x="3529583" y="4459219"/>
              <a:ext cx="6350" cy="5080"/>
            </a:xfrm>
            <a:custGeom>
              <a:avLst/>
              <a:gdLst/>
              <a:ahLst/>
              <a:cxnLst/>
              <a:rect l="l" t="t" r="r" b="b"/>
              <a:pathLst>
                <a:path w="6350" h="5079">
                  <a:moveTo>
                    <a:pt x="0" y="0"/>
                  </a:moveTo>
                  <a:lnTo>
                    <a:pt x="6095" y="0"/>
                  </a:lnTo>
                </a:path>
                <a:path w="6350" h="5079">
                  <a:moveTo>
                    <a:pt x="0" y="0"/>
                  </a:moveTo>
                  <a:lnTo>
                    <a:pt x="0" y="4571"/>
                  </a:lnTo>
                </a:path>
              </a:pathLst>
            </a:custGeom>
            <a:ln w="3175">
              <a:solidFill>
                <a:srgbClr val="000000"/>
              </a:solidFill>
            </a:ln>
          </p:spPr>
          <p:txBody>
            <a:bodyPr wrap="square" lIns="0" tIns="0" rIns="0" bIns="0" rtlCol="0"/>
            <a:lstStyle/>
            <a:p>
              <a:endParaRPr/>
            </a:p>
          </p:txBody>
        </p:sp>
        <p:sp>
          <p:nvSpPr>
            <p:cNvPr id="76" name="object 76"/>
            <p:cNvSpPr/>
            <p:nvPr/>
          </p:nvSpPr>
          <p:spPr>
            <a:xfrm>
              <a:off x="3535679" y="4459219"/>
              <a:ext cx="873760" cy="6350"/>
            </a:xfrm>
            <a:custGeom>
              <a:avLst/>
              <a:gdLst/>
              <a:ahLst/>
              <a:cxnLst/>
              <a:rect l="l" t="t" r="r" b="b"/>
              <a:pathLst>
                <a:path w="873760" h="6350">
                  <a:moveTo>
                    <a:pt x="873251" y="0"/>
                  </a:moveTo>
                  <a:lnTo>
                    <a:pt x="0" y="0"/>
                  </a:lnTo>
                  <a:lnTo>
                    <a:pt x="0" y="6095"/>
                  </a:lnTo>
                  <a:lnTo>
                    <a:pt x="873251" y="6095"/>
                  </a:lnTo>
                  <a:lnTo>
                    <a:pt x="873251" y="0"/>
                  </a:lnTo>
                  <a:close/>
                </a:path>
              </a:pathLst>
            </a:custGeom>
            <a:solidFill>
              <a:srgbClr val="000000"/>
            </a:solidFill>
          </p:spPr>
          <p:txBody>
            <a:bodyPr wrap="square" lIns="0" tIns="0" rIns="0" bIns="0" rtlCol="0"/>
            <a:lstStyle/>
            <a:p>
              <a:endParaRPr/>
            </a:p>
          </p:txBody>
        </p:sp>
        <p:sp>
          <p:nvSpPr>
            <p:cNvPr id="77" name="object 77"/>
            <p:cNvSpPr/>
            <p:nvPr/>
          </p:nvSpPr>
          <p:spPr>
            <a:xfrm>
              <a:off x="3535679" y="4459219"/>
              <a:ext cx="873760" cy="0"/>
            </a:xfrm>
            <a:custGeom>
              <a:avLst/>
              <a:gdLst/>
              <a:ahLst/>
              <a:cxnLst/>
              <a:rect l="l" t="t" r="r" b="b"/>
              <a:pathLst>
                <a:path w="873760">
                  <a:moveTo>
                    <a:pt x="0" y="0"/>
                  </a:moveTo>
                  <a:lnTo>
                    <a:pt x="873251" y="0"/>
                  </a:lnTo>
                </a:path>
              </a:pathLst>
            </a:custGeom>
            <a:ln w="3175">
              <a:solidFill>
                <a:srgbClr val="000000"/>
              </a:solidFill>
            </a:ln>
          </p:spPr>
          <p:txBody>
            <a:bodyPr wrap="square" lIns="0" tIns="0" rIns="0" bIns="0" rtlCol="0"/>
            <a:lstStyle/>
            <a:p>
              <a:endParaRPr/>
            </a:p>
          </p:txBody>
        </p:sp>
        <p:sp>
          <p:nvSpPr>
            <p:cNvPr id="78" name="object 78"/>
            <p:cNvSpPr/>
            <p:nvPr/>
          </p:nvSpPr>
          <p:spPr>
            <a:xfrm>
              <a:off x="4415027" y="4459219"/>
              <a:ext cx="806450" cy="6350"/>
            </a:xfrm>
            <a:custGeom>
              <a:avLst/>
              <a:gdLst/>
              <a:ahLst/>
              <a:cxnLst/>
              <a:rect l="l" t="t" r="r" b="b"/>
              <a:pathLst>
                <a:path w="806450" h="6350">
                  <a:moveTo>
                    <a:pt x="806195" y="0"/>
                  </a:moveTo>
                  <a:lnTo>
                    <a:pt x="0" y="0"/>
                  </a:lnTo>
                  <a:lnTo>
                    <a:pt x="0" y="6095"/>
                  </a:lnTo>
                  <a:lnTo>
                    <a:pt x="806195" y="6095"/>
                  </a:lnTo>
                  <a:lnTo>
                    <a:pt x="806195" y="0"/>
                  </a:lnTo>
                  <a:close/>
                </a:path>
              </a:pathLst>
            </a:custGeom>
            <a:solidFill>
              <a:srgbClr val="000000"/>
            </a:solidFill>
          </p:spPr>
          <p:txBody>
            <a:bodyPr wrap="square" lIns="0" tIns="0" rIns="0" bIns="0" rtlCol="0"/>
            <a:lstStyle/>
            <a:p>
              <a:endParaRPr/>
            </a:p>
          </p:txBody>
        </p:sp>
        <p:sp>
          <p:nvSpPr>
            <p:cNvPr id="79" name="object 79"/>
            <p:cNvSpPr/>
            <p:nvPr/>
          </p:nvSpPr>
          <p:spPr>
            <a:xfrm>
              <a:off x="4415027" y="4459219"/>
              <a:ext cx="805180" cy="0"/>
            </a:xfrm>
            <a:custGeom>
              <a:avLst/>
              <a:gdLst/>
              <a:ahLst/>
              <a:cxnLst/>
              <a:rect l="l" t="t" r="r" b="b"/>
              <a:pathLst>
                <a:path w="805179">
                  <a:moveTo>
                    <a:pt x="0" y="0"/>
                  </a:moveTo>
                  <a:lnTo>
                    <a:pt x="804671" y="0"/>
                  </a:lnTo>
                </a:path>
              </a:pathLst>
            </a:custGeom>
            <a:ln w="3175">
              <a:solidFill>
                <a:srgbClr val="000000"/>
              </a:solidFill>
            </a:ln>
          </p:spPr>
          <p:txBody>
            <a:bodyPr wrap="square" lIns="0" tIns="0" rIns="0" bIns="0" rtlCol="0"/>
            <a:lstStyle/>
            <a:p>
              <a:endParaRPr/>
            </a:p>
          </p:txBody>
        </p:sp>
        <p:sp>
          <p:nvSpPr>
            <p:cNvPr id="80" name="object 80"/>
            <p:cNvSpPr/>
            <p:nvPr/>
          </p:nvSpPr>
          <p:spPr>
            <a:xfrm>
              <a:off x="5221223" y="4459219"/>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81" name="object 81"/>
            <p:cNvSpPr/>
            <p:nvPr/>
          </p:nvSpPr>
          <p:spPr>
            <a:xfrm>
              <a:off x="5219700" y="4459219"/>
              <a:ext cx="6350" cy="5080"/>
            </a:xfrm>
            <a:custGeom>
              <a:avLst/>
              <a:gdLst/>
              <a:ahLst/>
              <a:cxnLst/>
              <a:rect l="l" t="t" r="r" b="b"/>
              <a:pathLst>
                <a:path w="6350" h="5079">
                  <a:moveTo>
                    <a:pt x="0" y="0"/>
                  </a:moveTo>
                  <a:lnTo>
                    <a:pt x="6095" y="0"/>
                  </a:lnTo>
                </a:path>
                <a:path w="6350" h="5079">
                  <a:moveTo>
                    <a:pt x="0" y="0"/>
                  </a:moveTo>
                  <a:lnTo>
                    <a:pt x="0" y="4571"/>
                  </a:lnTo>
                </a:path>
              </a:pathLst>
            </a:custGeom>
            <a:ln w="3175">
              <a:solidFill>
                <a:srgbClr val="000000"/>
              </a:solidFill>
            </a:ln>
          </p:spPr>
          <p:txBody>
            <a:bodyPr wrap="square" lIns="0" tIns="0" rIns="0" bIns="0" rtlCol="0"/>
            <a:lstStyle/>
            <a:p>
              <a:endParaRPr/>
            </a:p>
          </p:txBody>
        </p:sp>
        <p:sp>
          <p:nvSpPr>
            <p:cNvPr id="82" name="object 82"/>
            <p:cNvSpPr/>
            <p:nvPr/>
          </p:nvSpPr>
          <p:spPr>
            <a:xfrm>
              <a:off x="5227319" y="4459219"/>
              <a:ext cx="1880870" cy="6350"/>
            </a:xfrm>
            <a:custGeom>
              <a:avLst/>
              <a:gdLst/>
              <a:ahLst/>
              <a:cxnLst/>
              <a:rect l="l" t="t" r="r" b="b"/>
              <a:pathLst>
                <a:path w="1880870" h="6350">
                  <a:moveTo>
                    <a:pt x="1880615" y="0"/>
                  </a:moveTo>
                  <a:lnTo>
                    <a:pt x="0" y="0"/>
                  </a:lnTo>
                  <a:lnTo>
                    <a:pt x="0" y="6095"/>
                  </a:lnTo>
                  <a:lnTo>
                    <a:pt x="1880615" y="6095"/>
                  </a:lnTo>
                  <a:lnTo>
                    <a:pt x="1880615" y="0"/>
                  </a:lnTo>
                  <a:close/>
                </a:path>
              </a:pathLst>
            </a:custGeom>
            <a:solidFill>
              <a:srgbClr val="000000"/>
            </a:solidFill>
          </p:spPr>
          <p:txBody>
            <a:bodyPr wrap="square" lIns="0" tIns="0" rIns="0" bIns="0" rtlCol="0"/>
            <a:lstStyle/>
            <a:p>
              <a:endParaRPr/>
            </a:p>
          </p:txBody>
        </p:sp>
        <p:sp>
          <p:nvSpPr>
            <p:cNvPr id="83" name="object 83"/>
            <p:cNvSpPr/>
            <p:nvPr/>
          </p:nvSpPr>
          <p:spPr>
            <a:xfrm>
              <a:off x="5225795" y="4459219"/>
              <a:ext cx="1880870" cy="0"/>
            </a:xfrm>
            <a:custGeom>
              <a:avLst/>
              <a:gdLst/>
              <a:ahLst/>
              <a:cxnLst/>
              <a:rect l="l" t="t" r="r" b="b"/>
              <a:pathLst>
                <a:path w="1880870">
                  <a:moveTo>
                    <a:pt x="0" y="0"/>
                  </a:moveTo>
                  <a:lnTo>
                    <a:pt x="1880615" y="0"/>
                  </a:lnTo>
                </a:path>
              </a:pathLst>
            </a:custGeom>
            <a:ln w="3175">
              <a:solidFill>
                <a:srgbClr val="000000"/>
              </a:solidFill>
            </a:ln>
          </p:spPr>
          <p:txBody>
            <a:bodyPr wrap="square" lIns="0" tIns="0" rIns="0" bIns="0" rtlCol="0"/>
            <a:lstStyle/>
            <a:p>
              <a:endParaRPr/>
            </a:p>
          </p:txBody>
        </p:sp>
      </p:grpSp>
      <p:grpSp>
        <p:nvGrpSpPr>
          <p:cNvPr id="84" name="object 84"/>
          <p:cNvGrpSpPr/>
          <p:nvPr/>
        </p:nvGrpSpPr>
        <p:grpSpPr>
          <a:xfrm>
            <a:off x="490727" y="5345424"/>
            <a:ext cx="6617334" cy="6985"/>
            <a:chOff x="490727" y="5345424"/>
            <a:chExt cx="6617334" cy="6985"/>
          </a:xfrm>
        </p:grpSpPr>
        <p:sp>
          <p:nvSpPr>
            <p:cNvPr id="85" name="object 85"/>
            <p:cNvSpPr/>
            <p:nvPr/>
          </p:nvSpPr>
          <p:spPr>
            <a:xfrm>
              <a:off x="490727" y="5347710"/>
              <a:ext cx="1277620" cy="5080"/>
            </a:xfrm>
            <a:custGeom>
              <a:avLst/>
              <a:gdLst/>
              <a:ahLst/>
              <a:cxnLst/>
              <a:rect l="l" t="t" r="r" b="b"/>
              <a:pathLst>
                <a:path w="1277620" h="5079">
                  <a:moveTo>
                    <a:pt x="1277111" y="0"/>
                  </a:moveTo>
                  <a:lnTo>
                    <a:pt x="0" y="0"/>
                  </a:lnTo>
                  <a:lnTo>
                    <a:pt x="0" y="4571"/>
                  </a:lnTo>
                  <a:lnTo>
                    <a:pt x="1277111" y="4571"/>
                  </a:lnTo>
                  <a:lnTo>
                    <a:pt x="1277111" y="0"/>
                  </a:lnTo>
                  <a:close/>
                </a:path>
              </a:pathLst>
            </a:custGeom>
            <a:solidFill>
              <a:srgbClr val="000000"/>
            </a:solidFill>
          </p:spPr>
          <p:txBody>
            <a:bodyPr wrap="square" lIns="0" tIns="0" rIns="0" bIns="0" rtlCol="0"/>
            <a:lstStyle/>
            <a:p>
              <a:endParaRPr/>
            </a:p>
          </p:txBody>
        </p:sp>
        <p:sp>
          <p:nvSpPr>
            <p:cNvPr id="86" name="object 86"/>
            <p:cNvSpPr/>
            <p:nvPr/>
          </p:nvSpPr>
          <p:spPr>
            <a:xfrm>
              <a:off x="490728" y="5346186"/>
              <a:ext cx="1275715" cy="0"/>
            </a:xfrm>
            <a:custGeom>
              <a:avLst/>
              <a:gdLst/>
              <a:ahLst/>
              <a:cxnLst/>
              <a:rect l="l" t="t" r="r" b="b"/>
              <a:pathLst>
                <a:path w="1275714">
                  <a:moveTo>
                    <a:pt x="0" y="0"/>
                  </a:moveTo>
                  <a:lnTo>
                    <a:pt x="1275587" y="0"/>
                  </a:lnTo>
                </a:path>
              </a:pathLst>
            </a:custGeom>
            <a:ln w="3175">
              <a:solidFill>
                <a:srgbClr val="000000"/>
              </a:solidFill>
            </a:ln>
          </p:spPr>
          <p:txBody>
            <a:bodyPr wrap="square" lIns="0" tIns="0" rIns="0" bIns="0" rtlCol="0"/>
            <a:lstStyle/>
            <a:p>
              <a:endParaRPr/>
            </a:p>
          </p:txBody>
        </p:sp>
        <p:sp>
          <p:nvSpPr>
            <p:cNvPr id="87" name="object 87"/>
            <p:cNvSpPr/>
            <p:nvPr/>
          </p:nvSpPr>
          <p:spPr>
            <a:xfrm>
              <a:off x="1773936" y="5347710"/>
              <a:ext cx="2223770" cy="5080"/>
            </a:xfrm>
            <a:custGeom>
              <a:avLst/>
              <a:gdLst/>
              <a:ahLst/>
              <a:cxnLst/>
              <a:rect l="l" t="t" r="r" b="b"/>
              <a:pathLst>
                <a:path w="2223770" h="5079">
                  <a:moveTo>
                    <a:pt x="2223515" y="0"/>
                  </a:moveTo>
                  <a:lnTo>
                    <a:pt x="0" y="0"/>
                  </a:lnTo>
                  <a:lnTo>
                    <a:pt x="0" y="4571"/>
                  </a:lnTo>
                  <a:lnTo>
                    <a:pt x="2223515" y="4571"/>
                  </a:lnTo>
                  <a:lnTo>
                    <a:pt x="2223515" y="0"/>
                  </a:lnTo>
                  <a:close/>
                </a:path>
              </a:pathLst>
            </a:custGeom>
            <a:solidFill>
              <a:srgbClr val="000000"/>
            </a:solidFill>
          </p:spPr>
          <p:txBody>
            <a:bodyPr wrap="square" lIns="0" tIns="0" rIns="0" bIns="0" rtlCol="0"/>
            <a:lstStyle/>
            <a:p>
              <a:endParaRPr/>
            </a:p>
          </p:txBody>
        </p:sp>
        <p:sp>
          <p:nvSpPr>
            <p:cNvPr id="88" name="object 88"/>
            <p:cNvSpPr/>
            <p:nvPr/>
          </p:nvSpPr>
          <p:spPr>
            <a:xfrm>
              <a:off x="1772411" y="5346186"/>
              <a:ext cx="2225040" cy="0"/>
            </a:xfrm>
            <a:custGeom>
              <a:avLst/>
              <a:gdLst/>
              <a:ahLst/>
              <a:cxnLst/>
              <a:rect l="l" t="t" r="r" b="b"/>
              <a:pathLst>
                <a:path w="2225040">
                  <a:moveTo>
                    <a:pt x="0" y="0"/>
                  </a:moveTo>
                  <a:lnTo>
                    <a:pt x="2225039" y="0"/>
                  </a:lnTo>
                </a:path>
              </a:pathLst>
            </a:custGeom>
            <a:ln w="3175">
              <a:solidFill>
                <a:srgbClr val="000000"/>
              </a:solidFill>
            </a:ln>
          </p:spPr>
          <p:txBody>
            <a:bodyPr wrap="square" lIns="0" tIns="0" rIns="0" bIns="0" rtlCol="0"/>
            <a:lstStyle/>
            <a:p>
              <a:endParaRPr/>
            </a:p>
          </p:txBody>
        </p:sp>
        <p:sp>
          <p:nvSpPr>
            <p:cNvPr id="89" name="object 89"/>
            <p:cNvSpPr/>
            <p:nvPr/>
          </p:nvSpPr>
          <p:spPr>
            <a:xfrm>
              <a:off x="4003548" y="5347710"/>
              <a:ext cx="948055" cy="5080"/>
            </a:xfrm>
            <a:custGeom>
              <a:avLst/>
              <a:gdLst/>
              <a:ahLst/>
              <a:cxnLst/>
              <a:rect l="l" t="t" r="r" b="b"/>
              <a:pathLst>
                <a:path w="948054" h="5079">
                  <a:moveTo>
                    <a:pt x="947927" y="0"/>
                  </a:moveTo>
                  <a:lnTo>
                    <a:pt x="0" y="0"/>
                  </a:lnTo>
                  <a:lnTo>
                    <a:pt x="0" y="4571"/>
                  </a:lnTo>
                  <a:lnTo>
                    <a:pt x="947927" y="4571"/>
                  </a:lnTo>
                  <a:lnTo>
                    <a:pt x="947927" y="0"/>
                  </a:lnTo>
                  <a:close/>
                </a:path>
              </a:pathLst>
            </a:custGeom>
            <a:solidFill>
              <a:srgbClr val="000000"/>
            </a:solidFill>
          </p:spPr>
          <p:txBody>
            <a:bodyPr wrap="square" lIns="0" tIns="0" rIns="0" bIns="0" rtlCol="0"/>
            <a:lstStyle/>
            <a:p>
              <a:endParaRPr/>
            </a:p>
          </p:txBody>
        </p:sp>
        <p:sp>
          <p:nvSpPr>
            <p:cNvPr id="90" name="object 90"/>
            <p:cNvSpPr/>
            <p:nvPr/>
          </p:nvSpPr>
          <p:spPr>
            <a:xfrm>
              <a:off x="4003548" y="5346186"/>
              <a:ext cx="948055" cy="0"/>
            </a:xfrm>
            <a:custGeom>
              <a:avLst/>
              <a:gdLst/>
              <a:ahLst/>
              <a:cxnLst/>
              <a:rect l="l" t="t" r="r" b="b"/>
              <a:pathLst>
                <a:path w="948054">
                  <a:moveTo>
                    <a:pt x="0" y="0"/>
                  </a:moveTo>
                  <a:lnTo>
                    <a:pt x="947927" y="0"/>
                  </a:lnTo>
                </a:path>
              </a:pathLst>
            </a:custGeom>
            <a:ln w="3175">
              <a:solidFill>
                <a:srgbClr val="000000"/>
              </a:solidFill>
            </a:ln>
          </p:spPr>
          <p:txBody>
            <a:bodyPr wrap="square" lIns="0" tIns="0" rIns="0" bIns="0" rtlCol="0"/>
            <a:lstStyle/>
            <a:p>
              <a:endParaRPr/>
            </a:p>
          </p:txBody>
        </p:sp>
        <p:sp>
          <p:nvSpPr>
            <p:cNvPr id="91" name="object 91"/>
            <p:cNvSpPr/>
            <p:nvPr/>
          </p:nvSpPr>
          <p:spPr>
            <a:xfrm>
              <a:off x="4957572" y="5347710"/>
              <a:ext cx="2150745" cy="5080"/>
            </a:xfrm>
            <a:custGeom>
              <a:avLst/>
              <a:gdLst/>
              <a:ahLst/>
              <a:cxnLst/>
              <a:rect l="l" t="t" r="r" b="b"/>
              <a:pathLst>
                <a:path w="2150745" h="5079">
                  <a:moveTo>
                    <a:pt x="2150363" y="0"/>
                  </a:moveTo>
                  <a:lnTo>
                    <a:pt x="0" y="0"/>
                  </a:lnTo>
                  <a:lnTo>
                    <a:pt x="0" y="4571"/>
                  </a:lnTo>
                  <a:lnTo>
                    <a:pt x="2150363" y="4571"/>
                  </a:lnTo>
                  <a:lnTo>
                    <a:pt x="2150363" y="0"/>
                  </a:lnTo>
                  <a:close/>
                </a:path>
              </a:pathLst>
            </a:custGeom>
            <a:solidFill>
              <a:srgbClr val="000000"/>
            </a:solidFill>
          </p:spPr>
          <p:txBody>
            <a:bodyPr wrap="square" lIns="0" tIns="0" rIns="0" bIns="0" rtlCol="0"/>
            <a:lstStyle/>
            <a:p>
              <a:endParaRPr/>
            </a:p>
          </p:txBody>
        </p:sp>
        <p:sp>
          <p:nvSpPr>
            <p:cNvPr id="92" name="object 92"/>
            <p:cNvSpPr/>
            <p:nvPr/>
          </p:nvSpPr>
          <p:spPr>
            <a:xfrm>
              <a:off x="4957572" y="5346186"/>
              <a:ext cx="2148840" cy="0"/>
            </a:xfrm>
            <a:custGeom>
              <a:avLst/>
              <a:gdLst/>
              <a:ahLst/>
              <a:cxnLst/>
              <a:rect l="l" t="t" r="r" b="b"/>
              <a:pathLst>
                <a:path w="2148840">
                  <a:moveTo>
                    <a:pt x="0" y="0"/>
                  </a:moveTo>
                  <a:lnTo>
                    <a:pt x="2148839" y="0"/>
                  </a:lnTo>
                </a:path>
              </a:pathLst>
            </a:custGeom>
            <a:ln w="3175">
              <a:solidFill>
                <a:srgbClr val="000000"/>
              </a:solidFill>
            </a:ln>
          </p:spPr>
          <p:txBody>
            <a:bodyPr wrap="square" lIns="0" tIns="0" rIns="0" bIns="0" rtlCol="0"/>
            <a:lstStyle/>
            <a:p>
              <a:endParaRPr/>
            </a:p>
          </p:txBody>
        </p:sp>
      </p:grpSp>
      <p:sp>
        <p:nvSpPr>
          <p:cNvPr id="94" name="object 94"/>
          <p:cNvSpPr txBox="1"/>
          <p:nvPr/>
        </p:nvSpPr>
        <p:spPr>
          <a:xfrm>
            <a:off x="537463" y="5993383"/>
            <a:ext cx="4671695" cy="384175"/>
          </a:xfrm>
          <a:prstGeom prst="rect">
            <a:avLst/>
          </a:prstGeom>
        </p:spPr>
        <p:txBody>
          <a:bodyPr vert="horz" wrap="square" lIns="0" tIns="34925" rIns="0" bIns="0" rtlCol="0">
            <a:spAutoFit/>
          </a:bodyPr>
          <a:lstStyle/>
          <a:p>
            <a:pPr marL="12700">
              <a:lnSpc>
                <a:spcPct val="100000"/>
              </a:lnSpc>
              <a:spcBef>
                <a:spcPts val="275"/>
              </a:spcBef>
            </a:pPr>
            <a:r>
              <a:rPr sz="950" spc="80" dirty="0">
                <a:latin typeface="HG丸ｺﾞｼｯｸM-PRO"/>
                <a:cs typeface="HG丸ｺﾞｼｯｸM-PRO"/>
              </a:rPr>
              <a:t>＊ブース数は申込状況により、ご希望に添えない場合があります。</a:t>
            </a:r>
            <a:endParaRPr sz="950" dirty="0">
              <a:latin typeface="HG丸ｺﾞｼｯｸM-PRO"/>
              <a:cs typeface="HG丸ｺﾞｼｯｸM-PRO"/>
            </a:endParaRPr>
          </a:p>
          <a:p>
            <a:pPr marL="167640" indent="-155575">
              <a:lnSpc>
                <a:spcPct val="100000"/>
              </a:lnSpc>
              <a:spcBef>
                <a:spcPts val="190"/>
              </a:spcBef>
              <a:buSzPct val="90909"/>
              <a:buChar char="○"/>
              <a:tabLst>
                <a:tab pos="168275" algn="l"/>
              </a:tabLst>
            </a:pPr>
            <a:r>
              <a:rPr sz="1100" spc="100" dirty="0">
                <a:latin typeface="ＭＳ Ｐ明朝"/>
                <a:cs typeface="ＭＳ Ｐ明朝"/>
              </a:rPr>
              <a:t>販売予定品目</a:t>
            </a:r>
            <a:r>
              <a:rPr sz="1100" spc="670" dirty="0">
                <a:latin typeface="ＭＳ Ｐ明朝"/>
                <a:cs typeface="ＭＳ Ｐ明朝"/>
              </a:rPr>
              <a:t>（</a:t>
            </a:r>
            <a:r>
              <a:rPr sz="1100" spc="175" dirty="0">
                <a:latin typeface="ＭＳ Ｐ明朝"/>
                <a:cs typeface="ＭＳ Ｐ明朝"/>
              </a:rPr>
              <a:t>書ききれない場合は別紙にて添付してください</a:t>
            </a:r>
            <a:r>
              <a:rPr sz="1100" spc="615" dirty="0">
                <a:latin typeface="ＭＳ Ｐ明朝"/>
                <a:cs typeface="ＭＳ Ｐ明朝"/>
              </a:rPr>
              <a:t>）</a:t>
            </a:r>
            <a:endParaRPr sz="1100" dirty="0">
              <a:latin typeface="ＭＳ Ｐ明朝"/>
              <a:cs typeface="ＭＳ Ｐ明朝"/>
            </a:endParaRPr>
          </a:p>
        </p:txBody>
      </p:sp>
      <p:sp>
        <p:nvSpPr>
          <p:cNvPr id="122" name="object 122"/>
          <p:cNvSpPr txBox="1"/>
          <p:nvPr/>
        </p:nvSpPr>
        <p:spPr>
          <a:xfrm>
            <a:off x="425451" y="9081561"/>
            <a:ext cx="6690614" cy="684739"/>
          </a:xfrm>
          <a:prstGeom prst="rect">
            <a:avLst/>
          </a:prstGeom>
        </p:spPr>
        <p:txBody>
          <a:bodyPr vert="horz" wrap="square" lIns="0" tIns="12065" rIns="0" bIns="0" rtlCol="0">
            <a:spAutoFit/>
          </a:bodyPr>
          <a:lstStyle/>
          <a:p>
            <a:pPr marL="243840" marR="5080" indent="-231775">
              <a:lnSpc>
                <a:spcPct val="125299"/>
              </a:lnSpc>
              <a:spcBef>
                <a:spcPts val="95"/>
              </a:spcBef>
            </a:pPr>
            <a:r>
              <a:rPr sz="900" spc="75" dirty="0">
                <a:latin typeface="HG丸ｺﾞｼｯｸM-PRO"/>
                <a:cs typeface="HG丸ｺﾞｼｯｸM-PRO"/>
              </a:rPr>
              <a:t>＊ 上記の必要事項をご記入の上、飲食店営業許可証、酒類販売業免許証、</a:t>
            </a:r>
            <a:r>
              <a:rPr sz="900" spc="65" dirty="0">
                <a:latin typeface="Century"/>
                <a:cs typeface="Century"/>
              </a:rPr>
              <a:t>PL</a:t>
            </a:r>
            <a:r>
              <a:rPr sz="900" spc="65" dirty="0">
                <a:latin typeface="Times New Roman"/>
                <a:cs typeface="Times New Roman"/>
              </a:rPr>
              <a:t> </a:t>
            </a:r>
            <a:r>
              <a:rPr sz="900" spc="125" dirty="0">
                <a:latin typeface="HG丸ｺﾞｼｯｸM-PRO"/>
                <a:cs typeface="HG丸ｺﾞｼｯｸM-PRO"/>
              </a:rPr>
              <a:t>保険写しを添えて</a:t>
            </a:r>
            <a:r>
              <a:rPr sz="900" spc="50" dirty="0">
                <a:latin typeface="Century"/>
                <a:cs typeface="Century"/>
              </a:rPr>
              <a:t>FAX</a:t>
            </a:r>
            <a:r>
              <a:rPr sz="900" spc="50" dirty="0">
                <a:latin typeface="Times New Roman"/>
                <a:cs typeface="Times New Roman"/>
              </a:rPr>
              <a:t> </a:t>
            </a:r>
            <a:r>
              <a:rPr sz="900" spc="75" dirty="0">
                <a:latin typeface="HG丸ｺﾞｼｯｸM-PRO"/>
                <a:cs typeface="HG丸ｺﾞｼｯｸM-PRO"/>
              </a:rPr>
              <a:t>または</a:t>
            </a:r>
            <a:r>
              <a:rPr sz="900" spc="90" dirty="0">
                <a:latin typeface="HG丸ｺﾞｼｯｸM-PRO"/>
                <a:cs typeface="HG丸ｺﾞｼｯｸM-PRO"/>
              </a:rPr>
              <a:t>郵送にてお送りください。</a:t>
            </a:r>
            <a:endParaRPr sz="900" dirty="0">
              <a:latin typeface="HG丸ｺﾞｼｯｸM-PRO"/>
              <a:cs typeface="HG丸ｺﾞｼｯｸM-PRO"/>
            </a:endParaRPr>
          </a:p>
          <a:p>
            <a:pPr marL="12700">
              <a:lnSpc>
                <a:spcPct val="100000"/>
              </a:lnSpc>
              <a:spcBef>
                <a:spcPts val="325"/>
              </a:spcBef>
            </a:pPr>
            <a:r>
              <a:rPr sz="900" spc="80" dirty="0">
                <a:latin typeface="HG丸ｺﾞｼｯｸM-PRO"/>
                <a:cs typeface="HG丸ｺﾞｼｯｸM-PRO"/>
              </a:rPr>
              <a:t>＊  テント内での試食試飲を行う予定の方は、追加設備</a:t>
            </a:r>
            <a:r>
              <a:rPr sz="900" spc="105" dirty="0">
                <a:latin typeface="HG丸ｺﾞｼｯｸM-PRO"/>
                <a:cs typeface="HG丸ｺﾞｼｯｸM-PRO"/>
              </a:rPr>
              <a:t>（</a:t>
            </a:r>
            <a:r>
              <a:rPr sz="900" spc="90" dirty="0">
                <a:latin typeface="HG丸ｺﾞｼｯｸM-PRO"/>
                <a:cs typeface="HG丸ｺﾞｼｯｸM-PRO"/>
              </a:rPr>
              <a:t>給水タンク・ポリバケツ等</a:t>
            </a:r>
            <a:r>
              <a:rPr sz="900" spc="105" dirty="0">
                <a:latin typeface="HG丸ｺﾞｼｯｸM-PRO"/>
                <a:cs typeface="HG丸ｺﾞｼｯｸM-PRO"/>
              </a:rPr>
              <a:t>）</a:t>
            </a:r>
            <a:r>
              <a:rPr sz="900" spc="90" dirty="0">
                <a:latin typeface="HG丸ｺﾞｼｯｸM-PRO"/>
                <a:cs typeface="HG丸ｺﾞｼｯｸM-PRO"/>
              </a:rPr>
              <a:t>が必要となります。</a:t>
            </a:r>
            <a:endParaRPr sz="900" dirty="0">
              <a:latin typeface="HG丸ｺﾞｼｯｸM-PRO"/>
              <a:cs typeface="HG丸ｺﾞｼｯｸM-PRO"/>
            </a:endParaRPr>
          </a:p>
          <a:p>
            <a:pPr marL="243840" marR="5080" indent="-231775">
              <a:lnSpc>
                <a:spcPct val="125299"/>
              </a:lnSpc>
              <a:spcBef>
                <a:spcPts val="20"/>
              </a:spcBef>
            </a:pPr>
            <a:r>
              <a:rPr sz="900" spc="75" dirty="0">
                <a:latin typeface="HG丸ｺﾞｼｯｸM-PRO"/>
                <a:cs typeface="HG丸ｺﾞｼｯｸM-PRO"/>
              </a:rPr>
              <a:t>＊ </a:t>
            </a:r>
            <a:r>
              <a:rPr lang="ja-JP" altLang="en-US" sz="900" spc="75" dirty="0">
                <a:latin typeface="HG丸ｺﾞｼｯｸM-PRO"/>
                <a:cs typeface="HG丸ｺﾞｼｯｸM-PRO"/>
              </a:rPr>
              <a:t> </a:t>
            </a:r>
            <a:r>
              <a:rPr sz="900" spc="75" dirty="0" err="1">
                <a:latin typeface="HG丸ｺﾞｼｯｸM-PRO"/>
                <a:cs typeface="HG丸ｺﾞｼｯｸM-PRO"/>
              </a:rPr>
              <a:t>物販ブースで食品販売を行う場合は、各商品の日本語表記の食品表示ラベル</a:t>
            </a:r>
            <a:r>
              <a:rPr sz="900" spc="105" dirty="0" err="1">
                <a:latin typeface="HG丸ｺﾞｼｯｸM-PRO"/>
                <a:cs typeface="HG丸ｺﾞｼｯｸM-PRO"/>
              </a:rPr>
              <a:t>（</a:t>
            </a:r>
            <a:r>
              <a:rPr sz="900" spc="95" dirty="0" err="1">
                <a:latin typeface="HG丸ｺﾞｼｯｸM-PRO"/>
                <a:cs typeface="HG丸ｺﾞｼｯｸM-PRO"/>
              </a:rPr>
              <a:t>コピ</a:t>
            </a:r>
            <a:r>
              <a:rPr sz="900" spc="95" dirty="0">
                <a:latin typeface="HG丸ｺﾞｼｯｸM-PRO"/>
                <a:cs typeface="HG丸ｺﾞｼｯｸM-PRO"/>
              </a:rPr>
              <a:t>ー</a:t>
            </a:r>
            <a:r>
              <a:rPr sz="900" spc="65" dirty="0">
                <a:latin typeface="HG丸ｺﾞｼｯｸM-PRO"/>
                <a:cs typeface="HG丸ｺﾞｼｯｸM-PRO"/>
              </a:rPr>
              <a:t>）</a:t>
            </a:r>
            <a:r>
              <a:rPr sz="900" spc="85" dirty="0">
                <a:latin typeface="HG丸ｺﾞｼｯｸM-PRO"/>
                <a:cs typeface="HG丸ｺﾞｼｯｸM-PRO"/>
              </a:rPr>
              <a:t>を必ず添付してく</a:t>
            </a:r>
            <a:r>
              <a:rPr sz="900" spc="95" dirty="0">
                <a:latin typeface="HG丸ｺﾞｼｯｸM-PRO"/>
                <a:cs typeface="HG丸ｺﾞｼｯｸM-PRO"/>
              </a:rPr>
              <a:t>ださい。</a:t>
            </a:r>
            <a:endParaRPr sz="900" dirty="0">
              <a:latin typeface="HG丸ｺﾞｼｯｸM-PRO"/>
              <a:cs typeface="HG丸ｺﾞｼｯｸM-PRO"/>
            </a:endParaRPr>
          </a:p>
        </p:txBody>
      </p:sp>
      <p:graphicFrame>
        <p:nvGraphicFramePr>
          <p:cNvPr id="129" name="表 128">
            <a:extLst>
              <a:ext uri="{FF2B5EF4-FFF2-40B4-BE49-F238E27FC236}">
                <a16:creationId xmlns:a16="http://schemas.microsoft.com/office/drawing/2014/main" id="{483247BF-D9BB-6DED-2387-1B502ADE8022}"/>
              </a:ext>
            </a:extLst>
          </p:cNvPr>
          <p:cNvGraphicFramePr>
            <a:graphicFrameLocks noGrp="1"/>
          </p:cNvGraphicFramePr>
          <p:nvPr/>
        </p:nvGraphicFramePr>
        <p:xfrm>
          <a:off x="473964" y="6413500"/>
          <a:ext cx="6642100" cy="2536579"/>
        </p:xfrm>
        <a:graphic>
          <a:graphicData uri="http://schemas.openxmlformats.org/drawingml/2006/table">
            <a:tbl>
              <a:tblPr firstRow="1" bandRow="1">
                <a:tableStyleId>{5C22544A-7EE6-4342-B048-85BDC9FD1C3A}</a:tableStyleId>
              </a:tblPr>
              <a:tblGrid>
                <a:gridCol w="1409575">
                  <a:extLst>
                    <a:ext uri="{9D8B030D-6E8A-4147-A177-3AD203B41FA5}">
                      <a16:colId xmlns:a16="http://schemas.microsoft.com/office/drawing/2014/main" val="2041873187"/>
                    </a:ext>
                  </a:extLst>
                </a:gridCol>
                <a:gridCol w="3352800">
                  <a:extLst>
                    <a:ext uri="{9D8B030D-6E8A-4147-A177-3AD203B41FA5}">
                      <a16:colId xmlns:a16="http://schemas.microsoft.com/office/drawing/2014/main" val="1106720769"/>
                    </a:ext>
                  </a:extLst>
                </a:gridCol>
                <a:gridCol w="990600">
                  <a:extLst>
                    <a:ext uri="{9D8B030D-6E8A-4147-A177-3AD203B41FA5}">
                      <a16:colId xmlns:a16="http://schemas.microsoft.com/office/drawing/2014/main" val="2609425502"/>
                    </a:ext>
                  </a:extLst>
                </a:gridCol>
                <a:gridCol w="889125">
                  <a:extLst>
                    <a:ext uri="{9D8B030D-6E8A-4147-A177-3AD203B41FA5}">
                      <a16:colId xmlns:a16="http://schemas.microsoft.com/office/drawing/2014/main" val="2749460710"/>
                    </a:ext>
                  </a:extLst>
                </a:gridCol>
              </a:tblGrid>
              <a:tr h="297106">
                <a:tc>
                  <a:txBody>
                    <a:bodyPr/>
                    <a:lstStyle/>
                    <a:p>
                      <a:pPr algn="ctr"/>
                      <a:r>
                        <a:rPr kumimoji="1" lang="ja-JP" altLang="en-US" sz="1050" b="0" dirty="0">
                          <a:solidFill>
                            <a:schemeClr val="tx1"/>
                          </a:solidFill>
                          <a:latin typeface="HGPｺﾞｼｯｸE" panose="020B0900000000000000" pitchFamily="50" charset="-128"/>
                          <a:ea typeface="HGPｺﾞｼｯｸE" panose="020B0900000000000000" pitchFamily="50" charset="-128"/>
                        </a:rPr>
                        <a:t>商　品　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dirty="0">
                          <a:solidFill>
                            <a:schemeClr val="tx1"/>
                          </a:solidFill>
                          <a:latin typeface="HGPｺﾞｼｯｸE" panose="020B0900000000000000" pitchFamily="50" charset="-128"/>
                          <a:ea typeface="HGPｺﾞｼｯｸE" panose="020B0900000000000000" pitchFamily="50" charset="-128"/>
                        </a:rPr>
                        <a:t>調　理　内　容　（物販内容）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dirty="0">
                          <a:solidFill>
                            <a:schemeClr val="tx1"/>
                          </a:solidFill>
                          <a:latin typeface="HGPｺﾞｼｯｸE" panose="020B0900000000000000" pitchFamily="50" charset="-128"/>
                          <a:ea typeface="HGPｺﾞｼｯｸE" panose="020B0900000000000000" pitchFamily="50" charset="-128"/>
                        </a:rPr>
                        <a:t>販売予定価格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0" dirty="0">
                          <a:solidFill>
                            <a:schemeClr val="tx1"/>
                          </a:solidFill>
                          <a:latin typeface="HGPｺﾞｼｯｸE" panose="020B0900000000000000" pitchFamily="50" charset="-128"/>
                          <a:ea typeface="HGPｺﾞｼｯｸE" panose="020B0900000000000000" pitchFamily="50" charset="-128"/>
                        </a:rPr>
                        <a:t>販売予定数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0583184"/>
                  </a:ext>
                </a:extLst>
              </a:tr>
              <a:tr h="358140">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1085262"/>
                  </a:ext>
                </a:extLst>
              </a:tr>
              <a:tr h="381000">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28307238"/>
                  </a:ext>
                </a:extLst>
              </a:tr>
              <a:tr h="381000">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1869791"/>
                  </a:ext>
                </a:extLst>
              </a:tr>
              <a:tr h="381000">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6755090"/>
                  </a:ext>
                </a:extLst>
              </a:tr>
              <a:tr h="381000">
                <a:tc>
                  <a:txBody>
                    <a:bodyPr/>
                    <a:lstStyle/>
                    <a:p>
                      <a:endParaRPr kumimoji="1" lang="ja-JP" altLang="en-US" sz="105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1032179"/>
                  </a:ext>
                </a:extLst>
              </a:tr>
              <a:tr h="357333">
                <a:tc>
                  <a:txBody>
                    <a:bodyPr/>
                    <a:lstStyle/>
                    <a:p>
                      <a:endParaRPr kumimoji="1" lang="ja-JP" altLang="en-US" sz="105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4547259"/>
                  </a:ext>
                </a:extLst>
              </a:tr>
            </a:tbl>
          </a:graphicData>
        </a:graphic>
      </p:graphicFrame>
      <p:sp>
        <p:nvSpPr>
          <p:cNvPr id="131" name="テキスト ボックス 130">
            <a:extLst>
              <a:ext uri="{FF2B5EF4-FFF2-40B4-BE49-F238E27FC236}">
                <a16:creationId xmlns:a16="http://schemas.microsoft.com/office/drawing/2014/main" id="{76AE84E5-8389-212F-8FFE-01127B08AE02}"/>
              </a:ext>
            </a:extLst>
          </p:cNvPr>
          <p:cNvSpPr txBox="1"/>
          <p:nvPr/>
        </p:nvSpPr>
        <p:spPr>
          <a:xfrm>
            <a:off x="1793747" y="3350001"/>
            <a:ext cx="2503932" cy="261610"/>
          </a:xfrm>
          <a:prstGeom prst="rect">
            <a:avLst/>
          </a:prstGeom>
          <a:noFill/>
          <a:ln>
            <a:solidFill>
              <a:schemeClr val="bg1"/>
            </a:solidFill>
          </a:ln>
        </p:spPr>
        <p:txBody>
          <a:bodyPr wrap="square" rtlCol="0">
            <a:spAutoFit/>
          </a:bodyPr>
          <a:lstStyle/>
          <a:p>
            <a:endParaRPr kumimoji="1" lang="ja-JP" altLang="en-US" sz="1050" dirty="0"/>
          </a:p>
        </p:txBody>
      </p:sp>
      <p:sp>
        <p:nvSpPr>
          <p:cNvPr id="132" name="テキスト ボックス 131">
            <a:extLst>
              <a:ext uri="{FF2B5EF4-FFF2-40B4-BE49-F238E27FC236}">
                <a16:creationId xmlns:a16="http://schemas.microsoft.com/office/drawing/2014/main" id="{1FAAD738-F6F9-6C22-CE86-447A4B3E3464}"/>
              </a:ext>
            </a:extLst>
          </p:cNvPr>
          <p:cNvSpPr txBox="1"/>
          <p:nvPr/>
        </p:nvSpPr>
        <p:spPr>
          <a:xfrm>
            <a:off x="4390897" y="3365500"/>
            <a:ext cx="2587753" cy="261610"/>
          </a:xfrm>
          <a:prstGeom prst="rect">
            <a:avLst/>
          </a:prstGeom>
          <a:noFill/>
          <a:ln>
            <a:solidFill>
              <a:schemeClr val="bg1"/>
            </a:solidFill>
          </a:ln>
        </p:spPr>
        <p:txBody>
          <a:bodyPr wrap="square" rtlCol="0">
            <a:spAutoFit/>
          </a:bodyPr>
          <a:lstStyle/>
          <a:p>
            <a:endParaRPr kumimoji="1" lang="ja-JP" altLang="en-US" sz="1050" dirty="0"/>
          </a:p>
        </p:txBody>
      </p:sp>
      <p:sp>
        <p:nvSpPr>
          <p:cNvPr id="133" name="テキスト ボックス 132">
            <a:extLst>
              <a:ext uri="{FF2B5EF4-FFF2-40B4-BE49-F238E27FC236}">
                <a16:creationId xmlns:a16="http://schemas.microsoft.com/office/drawing/2014/main" id="{516007A5-BF62-E94B-037B-BCCAB2AF3A7D}"/>
              </a:ext>
            </a:extLst>
          </p:cNvPr>
          <p:cNvSpPr txBox="1"/>
          <p:nvPr/>
        </p:nvSpPr>
        <p:spPr>
          <a:xfrm>
            <a:off x="1797050" y="2832100"/>
            <a:ext cx="5181600" cy="261610"/>
          </a:xfrm>
          <a:prstGeom prst="rect">
            <a:avLst/>
          </a:prstGeom>
          <a:noFill/>
          <a:ln>
            <a:solidFill>
              <a:schemeClr val="bg1"/>
            </a:solidFill>
          </a:ln>
        </p:spPr>
        <p:txBody>
          <a:bodyPr wrap="square" rtlCol="0">
            <a:spAutoFit/>
          </a:bodyPr>
          <a:lstStyle/>
          <a:p>
            <a:endParaRPr kumimoji="1" lang="ja-JP" altLang="en-US" sz="1050" dirty="0"/>
          </a:p>
        </p:txBody>
      </p:sp>
      <p:sp>
        <p:nvSpPr>
          <p:cNvPr id="134" name="テキスト ボックス 133">
            <a:extLst>
              <a:ext uri="{FF2B5EF4-FFF2-40B4-BE49-F238E27FC236}">
                <a16:creationId xmlns:a16="http://schemas.microsoft.com/office/drawing/2014/main" id="{3EC5FC6B-434D-7FEE-F371-4C0A98D69E97}"/>
              </a:ext>
            </a:extLst>
          </p:cNvPr>
          <p:cNvSpPr txBox="1"/>
          <p:nvPr/>
        </p:nvSpPr>
        <p:spPr>
          <a:xfrm>
            <a:off x="2112518" y="2494290"/>
            <a:ext cx="2122932" cy="261610"/>
          </a:xfrm>
          <a:prstGeom prst="rect">
            <a:avLst/>
          </a:prstGeom>
          <a:noFill/>
          <a:ln>
            <a:solidFill>
              <a:schemeClr val="bg1"/>
            </a:solidFill>
          </a:ln>
        </p:spPr>
        <p:txBody>
          <a:bodyPr wrap="square" rtlCol="0">
            <a:spAutoFit/>
          </a:bodyPr>
          <a:lstStyle/>
          <a:p>
            <a:endParaRPr kumimoji="1" lang="ja-JP" altLang="en-US" sz="1050" dirty="0"/>
          </a:p>
        </p:txBody>
      </p:sp>
      <p:sp>
        <p:nvSpPr>
          <p:cNvPr id="135" name="テキスト ボックス 134">
            <a:extLst>
              <a:ext uri="{FF2B5EF4-FFF2-40B4-BE49-F238E27FC236}">
                <a16:creationId xmlns:a16="http://schemas.microsoft.com/office/drawing/2014/main" id="{346A84F1-D44F-DF90-3430-3B2A7DF7251F}"/>
              </a:ext>
            </a:extLst>
          </p:cNvPr>
          <p:cNvSpPr txBox="1"/>
          <p:nvPr/>
        </p:nvSpPr>
        <p:spPr>
          <a:xfrm>
            <a:off x="4779518" y="2494290"/>
            <a:ext cx="2122932" cy="261610"/>
          </a:xfrm>
          <a:prstGeom prst="rect">
            <a:avLst/>
          </a:prstGeom>
          <a:noFill/>
          <a:ln>
            <a:solidFill>
              <a:schemeClr val="bg1"/>
            </a:solidFill>
          </a:ln>
        </p:spPr>
        <p:txBody>
          <a:bodyPr wrap="square" rtlCol="0">
            <a:spAutoFit/>
          </a:bodyPr>
          <a:lstStyle/>
          <a:p>
            <a:endParaRPr kumimoji="1" lang="ja-JP" alt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72440" y="1167379"/>
            <a:ext cx="6527038" cy="370840"/>
          </a:xfrm>
          <a:custGeom>
            <a:avLst/>
            <a:gdLst/>
            <a:ahLst/>
            <a:cxnLst/>
            <a:rect l="l" t="t" r="r" b="b"/>
            <a:pathLst>
              <a:path w="6533515" h="370840">
                <a:moveTo>
                  <a:pt x="6533387" y="0"/>
                </a:moveTo>
                <a:lnTo>
                  <a:pt x="0" y="0"/>
                </a:lnTo>
                <a:lnTo>
                  <a:pt x="0" y="370331"/>
                </a:lnTo>
                <a:lnTo>
                  <a:pt x="6533387" y="370331"/>
                </a:lnTo>
                <a:lnTo>
                  <a:pt x="6533387" y="0"/>
                </a:lnTo>
                <a:close/>
              </a:path>
            </a:pathLst>
          </a:custGeom>
          <a:solidFill>
            <a:srgbClr val="000000"/>
          </a:solidFill>
        </p:spPr>
        <p:txBody>
          <a:bodyPr wrap="square" lIns="0" tIns="0" rIns="0" bIns="0" rtlCol="0"/>
          <a:lstStyle/>
          <a:p>
            <a:endParaRPr dirty="0">
              <a:latin typeface="HGS創英角ｺﾞｼｯｸUB" panose="020B0900000000000000" pitchFamily="50" charset="-128"/>
              <a:ea typeface="HGS創英角ｺﾞｼｯｸUB" panose="020B0900000000000000" pitchFamily="50" charset="-128"/>
            </a:endParaRPr>
          </a:p>
        </p:txBody>
      </p:sp>
      <p:sp>
        <p:nvSpPr>
          <p:cNvPr id="3" name="object 3"/>
          <p:cNvSpPr txBox="1"/>
          <p:nvPr/>
        </p:nvSpPr>
        <p:spPr>
          <a:xfrm>
            <a:off x="467867" y="728213"/>
            <a:ext cx="6616191" cy="765594"/>
          </a:xfrm>
          <a:prstGeom prst="rect">
            <a:avLst/>
          </a:prstGeom>
        </p:spPr>
        <p:txBody>
          <a:bodyPr vert="horz" wrap="square" lIns="0" tIns="107950" rIns="0" bIns="0" rtlCol="0">
            <a:spAutoFit/>
          </a:bodyPr>
          <a:lstStyle/>
          <a:p>
            <a:pPr marL="57150" algn="ctr">
              <a:lnSpc>
                <a:spcPct val="100000"/>
              </a:lnSpc>
              <a:spcBef>
                <a:spcPts val="850"/>
              </a:spcBef>
            </a:pPr>
            <a:r>
              <a:rPr sz="1800" spc="380" dirty="0" err="1">
                <a:latin typeface="HGP創英角ｺﾞｼｯｸUB" panose="020B0900000000000000" pitchFamily="50" charset="-128"/>
                <a:ea typeface="HGP創英角ｺﾞｼｯｸUB" panose="020B0900000000000000" pitchFamily="50" charset="-128"/>
                <a:cs typeface="ＭＳ Ｐゴシック"/>
              </a:rPr>
              <a:t>ラオスフェスティバル</a:t>
            </a:r>
            <a:r>
              <a:rPr sz="1800" spc="380" dirty="0">
                <a:latin typeface="HGP創英角ｺﾞｼｯｸUB" panose="020B0900000000000000" pitchFamily="50" charset="-128"/>
                <a:ea typeface="HGP創英角ｺﾞｼｯｸUB" panose="020B0900000000000000" pitchFamily="50" charset="-128"/>
                <a:cs typeface="ＭＳ Ｐゴシック"/>
              </a:rPr>
              <a:t> </a:t>
            </a:r>
            <a:r>
              <a:rPr sz="1800" spc="70" dirty="0">
                <a:latin typeface="HGP創英角ｺﾞｼｯｸUB" panose="020B0900000000000000" pitchFamily="50" charset="-128"/>
                <a:ea typeface="HGP創英角ｺﾞｼｯｸUB" panose="020B0900000000000000" pitchFamily="50" charset="-128"/>
                <a:cs typeface="ＭＳ ゴシック"/>
              </a:rPr>
              <a:t>202</a:t>
            </a:r>
            <a:r>
              <a:rPr lang="en-US" sz="1800" spc="70" dirty="0">
                <a:latin typeface="HGP創英角ｺﾞｼｯｸUB" panose="020B0900000000000000" pitchFamily="50" charset="-128"/>
                <a:ea typeface="HGP創英角ｺﾞｼｯｸUB" panose="020B0900000000000000" pitchFamily="50" charset="-128"/>
                <a:cs typeface="ＭＳ ゴシック"/>
              </a:rPr>
              <a:t>6</a:t>
            </a:r>
            <a:endParaRPr sz="1800" dirty="0">
              <a:latin typeface="HGP創英角ｺﾞｼｯｸUB" panose="020B0900000000000000" pitchFamily="50" charset="-128"/>
              <a:ea typeface="HGP創英角ｺﾞｼｯｸUB" panose="020B0900000000000000" pitchFamily="50" charset="-128"/>
              <a:cs typeface="ＭＳ ゴシック"/>
            </a:endParaRPr>
          </a:p>
          <a:p>
            <a:pPr marR="1290320" algn="ctr">
              <a:lnSpc>
                <a:spcPct val="100000"/>
              </a:lnSpc>
              <a:spcBef>
                <a:spcPts val="760"/>
              </a:spcBef>
              <a:tabLst>
                <a:tab pos="1025525" algn="l"/>
              </a:tabLst>
            </a:pPr>
            <a:r>
              <a:rPr lang="en-US" spc="145" dirty="0">
                <a:solidFill>
                  <a:srgbClr val="FFFFFF"/>
                </a:solidFill>
                <a:latin typeface="HGP創英角ｺﾞｼｯｸUB" panose="020B0900000000000000" pitchFamily="50" charset="-128"/>
                <a:ea typeface="HGP創英角ｺﾞｼｯｸUB" panose="020B0900000000000000" pitchFamily="50" charset="-128"/>
                <a:cs typeface="ＭＳ Ｐゴシック"/>
              </a:rPr>
              <a:t>             </a:t>
            </a:r>
            <a:r>
              <a:rPr sz="1800" spc="145" dirty="0">
                <a:solidFill>
                  <a:srgbClr val="FFFFFF"/>
                </a:solidFill>
                <a:latin typeface="HGP創英角ｺﾞｼｯｸUB" panose="020B0900000000000000" pitchFamily="50" charset="-128"/>
                <a:ea typeface="HGP創英角ｺﾞｼｯｸUB" panose="020B0900000000000000" pitchFamily="50" charset="-128"/>
                <a:cs typeface="ＭＳ Ｐゴシック"/>
              </a:rPr>
              <a:t>No.2</a:t>
            </a:r>
            <a:r>
              <a:rPr lang="en-US" sz="1800" dirty="0">
                <a:solidFill>
                  <a:srgbClr val="FFFFFF"/>
                </a:solidFill>
                <a:latin typeface="HGP創英角ｺﾞｼｯｸUB" panose="020B0900000000000000" pitchFamily="50" charset="-128"/>
                <a:ea typeface="HGP創英角ｺﾞｼｯｸUB" panose="020B0900000000000000" pitchFamily="50" charset="-128"/>
                <a:cs typeface="ＭＳ Ｐゴシック"/>
              </a:rPr>
              <a:t>   </a:t>
            </a:r>
            <a:r>
              <a:rPr sz="1800" spc="220" dirty="0">
                <a:solidFill>
                  <a:srgbClr val="FFFFFF"/>
                </a:solidFill>
                <a:latin typeface="HGP創英角ｺﾞｼｯｸUB" panose="020B0900000000000000" pitchFamily="50" charset="-128"/>
                <a:ea typeface="HGP創英角ｺﾞｼｯｸUB" panose="020B0900000000000000" pitchFamily="50" charset="-128"/>
                <a:cs typeface="ＭＳ Ｐゴシック"/>
              </a:rPr>
              <a:t>■出店に関する誓約書</a:t>
            </a:r>
            <a:endParaRPr sz="1800" dirty="0">
              <a:latin typeface="HGP創英角ｺﾞｼｯｸUB" panose="020B0900000000000000" pitchFamily="50" charset="-128"/>
              <a:ea typeface="HGP創英角ｺﾞｼｯｸUB" panose="020B0900000000000000" pitchFamily="50" charset="-128"/>
              <a:cs typeface="ＭＳ Ｐゴシック"/>
            </a:endParaRPr>
          </a:p>
        </p:txBody>
      </p:sp>
      <p:grpSp>
        <p:nvGrpSpPr>
          <p:cNvPr id="4" name="object 4"/>
          <p:cNvGrpSpPr/>
          <p:nvPr/>
        </p:nvGrpSpPr>
        <p:grpSpPr>
          <a:xfrm>
            <a:off x="466343" y="1160521"/>
            <a:ext cx="6545580" cy="383540"/>
            <a:chOff x="466343" y="1160521"/>
            <a:chExt cx="6545580" cy="383540"/>
          </a:xfrm>
        </p:grpSpPr>
        <p:sp>
          <p:nvSpPr>
            <p:cNvPr id="5" name="object 5"/>
            <p:cNvSpPr/>
            <p:nvPr/>
          </p:nvSpPr>
          <p:spPr>
            <a:xfrm>
              <a:off x="466343" y="1161283"/>
              <a:ext cx="3175" cy="6350"/>
            </a:xfrm>
            <a:custGeom>
              <a:avLst/>
              <a:gdLst/>
              <a:ahLst/>
              <a:cxnLst/>
              <a:rect l="l" t="t" r="r" b="b"/>
              <a:pathLst>
                <a:path w="3175" h="6350">
                  <a:moveTo>
                    <a:pt x="3047" y="0"/>
                  </a:moveTo>
                  <a:lnTo>
                    <a:pt x="0" y="0"/>
                  </a:lnTo>
                  <a:lnTo>
                    <a:pt x="0" y="6095"/>
                  </a:lnTo>
                  <a:lnTo>
                    <a:pt x="3047" y="6095"/>
                  </a:lnTo>
                  <a:lnTo>
                    <a:pt x="3047" y="0"/>
                  </a:lnTo>
                  <a:close/>
                </a:path>
              </a:pathLst>
            </a:custGeom>
            <a:solidFill>
              <a:srgbClr val="000000"/>
            </a:solidFill>
          </p:spPr>
          <p:txBody>
            <a:bodyPr wrap="square" lIns="0" tIns="0" rIns="0" bIns="0" rtlCol="0"/>
            <a:lstStyle/>
            <a:p>
              <a:endParaRPr/>
            </a:p>
          </p:txBody>
        </p:sp>
        <p:sp>
          <p:nvSpPr>
            <p:cNvPr id="6" name="object 6"/>
            <p:cNvSpPr/>
            <p:nvPr/>
          </p:nvSpPr>
          <p:spPr>
            <a:xfrm>
              <a:off x="466343" y="1161283"/>
              <a:ext cx="3175" cy="0"/>
            </a:xfrm>
            <a:custGeom>
              <a:avLst/>
              <a:gdLst/>
              <a:ahLst/>
              <a:cxnLst/>
              <a:rect l="l" t="t" r="r" b="b"/>
              <a:pathLst>
                <a:path w="3175">
                  <a:moveTo>
                    <a:pt x="0" y="0"/>
                  </a:moveTo>
                  <a:lnTo>
                    <a:pt x="3048" y="0"/>
                  </a:lnTo>
                </a:path>
              </a:pathLst>
            </a:custGeom>
            <a:ln w="3175">
              <a:solidFill>
                <a:srgbClr val="000000"/>
              </a:solidFill>
            </a:ln>
          </p:spPr>
          <p:txBody>
            <a:bodyPr wrap="square" lIns="0" tIns="0" rIns="0" bIns="0" rtlCol="0"/>
            <a:lstStyle/>
            <a:p>
              <a:endParaRPr/>
            </a:p>
          </p:txBody>
        </p:sp>
        <p:sp>
          <p:nvSpPr>
            <p:cNvPr id="7" name="object 7"/>
            <p:cNvSpPr/>
            <p:nvPr/>
          </p:nvSpPr>
          <p:spPr>
            <a:xfrm>
              <a:off x="466343" y="1161283"/>
              <a:ext cx="3175" cy="6350"/>
            </a:xfrm>
            <a:custGeom>
              <a:avLst/>
              <a:gdLst/>
              <a:ahLst/>
              <a:cxnLst/>
              <a:rect l="l" t="t" r="r" b="b"/>
              <a:pathLst>
                <a:path w="3175" h="6350">
                  <a:moveTo>
                    <a:pt x="3047" y="0"/>
                  </a:moveTo>
                  <a:lnTo>
                    <a:pt x="0" y="0"/>
                  </a:lnTo>
                  <a:lnTo>
                    <a:pt x="0" y="6095"/>
                  </a:lnTo>
                  <a:lnTo>
                    <a:pt x="3047" y="6095"/>
                  </a:lnTo>
                  <a:lnTo>
                    <a:pt x="3047" y="0"/>
                  </a:lnTo>
                  <a:close/>
                </a:path>
              </a:pathLst>
            </a:custGeom>
            <a:solidFill>
              <a:srgbClr val="000000"/>
            </a:solidFill>
          </p:spPr>
          <p:txBody>
            <a:bodyPr wrap="square" lIns="0" tIns="0" rIns="0" bIns="0" rtlCol="0"/>
            <a:lstStyle/>
            <a:p>
              <a:endParaRPr/>
            </a:p>
          </p:txBody>
        </p:sp>
        <p:sp>
          <p:nvSpPr>
            <p:cNvPr id="8" name="object 8"/>
            <p:cNvSpPr/>
            <p:nvPr/>
          </p:nvSpPr>
          <p:spPr>
            <a:xfrm>
              <a:off x="466343" y="1161283"/>
              <a:ext cx="3175" cy="0"/>
            </a:xfrm>
            <a:custGeom>
              <a:avLst/>
              <a:gdLst/>
              <a:ahLst/>
              <a:cxnLst/>
              <a:rect l="l" t="t" r="r" b="b"/>
              <a:pathLst>
                <a:path w="3175">
                  <a:moveTo>
                    <a:pt x="0" y="0"/>
                  </a:moveTo>
                  <a:lnTo>
                    <a:pt x="3048" y="0"/>
                  </a:lnTo>
                </a:path>
              </a:pathLst>
            </a:custGeom>
            <a:ln w="3175">
              <a:solidFill>
                <a:srgbClr val="000000"/>
              </a:solidFill>
            </a:ln>
          </p:spPr>
          <p:txBody>
            <a:bodyPr wrap="square" lIns="0" tIns="0" rIns="0" bIns="0" rtlCol="0"/>
            <a:lstStyle/>
            <a:p>
              <a:endParaRPr/>
            </a:p>
          </p:txBody>
        </p:sp>
        <p:sp>
          <p:nvSpPr>
            <p:cNvPr id="9" name="object 9"/>
            <p:cNvSpPr/>
            <p:nvPr/>
          </p:nvSpPr>
          <p:spPr>
            <a:xfrm>
              <a:off x="469391" y="1161283"/>
              <a:ext cx="6536690" cy="6350"/>
            </a:xfrm>
            <a:custGeom>
              <a:avLst/>
              <a:gdLst/>
              <a:ahLst/>
              <a:cxnLst/>
              <a:rect l="l" t="t" r="r" b="b"/>
              <a:pathLst>
                <a:path w="6536690" h="6350">
                  <a:moveTo>
                    <a:pt x="6536435" y="0"/>
                  </a:moveTo>
                  <a:lnTo>
                    <a:pt x="0" y="0"/>
                  </a:lnTo>
                  <a:lnTo>
                    <a:pt x="0" y="6095"/>
                  </a:lnTo>
                  <a:lnTo>
                    <a:pt x="6536435" y="6095"/>
                  </a:lnTo>
                  <a:lnTo>
                    <a:pt x="6536435" y="0"/>
                  </a:lnTo>
                  <a:close/>
                </a:path>
              </a:pathLst>
            </a:custGeom>
            <a:solidFill>
              <a:srgbClr val="000000"/>
            </a:solidFill>
          </p:spPr>
          <p:txBody>
            <a:bodyPr wrap="square" lIns="0" tIns="0" rIns="0" bIns="0" rtlCol="0"/>
            <a:lstStyle/>
            <a:p>
              <a:endParaRPr/>
            </a:p>
          </p:txBody>
        </p:sp>
        <p:sp>
          <p:nvSpPr>
            <p:cNvPr id="10" name="object 10"/>
            <p:cNvSpPr/>
            <p:nvPr/>
          </p:nvSpPr>
          <p:spPr>
            <a:xfrm>
              <a:off x="469391" y="1161283"/>
              <a:ext cx="6536690" cy="0"/>
            </a:xfrm>
            <a:custGeom>
              <a:avLst/>
              <a:gdLst/>
              <a:ahLst/>
              <a:cxnLst/>
              <a:rect l="l" t="t" r="r" b="b"/>
              <a:pathLst>
                <a:path w="6536690">
                  <a:moveTo>
                    <a:pt x="0" y="0"/>
                  </a:moveTo>
                  <a:lnTo>
                    <a:pt x="6536435" y="0"/>
                  </a:lnTo>
                </a:path>
              </a:pathLst>
            </a:custGeom>
            <a:ln w="3175">
              <a:solidFill>
                <a:srgbClr val="000000"/>
              </a:solidFill>
            </a:ln>
          </p:spPr>
          <p:txBody>
            <a:bodyPr wrap="square" lIns="0" tIns="0" rIns="0" bIns="0" rtlCol="0"/>
            <a:lstStyle/>
            <a:p>
              <a:endParaRPr/>
            </a:p>
          </p:txBody>
        </p:sp>
        <p:sp>
          <p:nvSpPr>
            <p:cNvPr id="11" name="object 11"/>
            <p:cNvSpPr/>
            <p:nvPr/>
          </p:nvSpPr>
          <p:spPr>
            <a:xfrm>
              <a:off x="7005827" y="1161283"/>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12" name="object 12"/>
            <p:cNvSpPr/>
            <p:nvPr/>
          </p:nvSpPr>
          <p:spPr>
            <a:xfrm>
              <a:off x="7005827" y="1161283"/>
              <a:ext cx="6350" cy="6350"/>
            </a:xfrm>
            <a:custGeom>
              <a:avLst/>
              <a:gdLst/>
              <a:ahLst/>
              <a:cxnLst/>
              <a:rect l="l" t="t" r="r" b="b"/>
              <a:pathLst>
                <a:path w="6350" h="6350">
                  <a:moveTo>
                    <a:pt x="0" y="0"/>
                  </a:moveTo>
                  <a:lnTo>
                    <a:pt x="6095" y="0"/>
                  </a:lnTo>
                </a:path>
                <a:path w="6350" h="6350">
                  <a:moveTo>
                    <a:pt x="0" y="0"/>
                  </a:moveTo>
                  <a:lnTo>
                    <a:pt x="0" y="6095"/>
                  </a:lnTo>
                </a:path>
              </a:pathLst>
            </a:custGeom>
            <a:ln w="3175">
              <a:solidFill>
                <a:srgbClr val="000000"/>
              </a:solidFill>
            </a:ln>
          </p:spPr>
          <p:txBody>
            <a:bodyPr wrap="square" lIns="0" tIns="0" rIns="0" bIns="0" rtlCol="0"/>
            <a:lstStyle/>
            <a:p>
              <a:endParaRPr/>
            </a:p>
          </p:txBody>
        </p:sp>
        <p:sp>
          <p:nvSpPr>
            <p:cNvPr id="13" name="object 13"/>
            <p:cNvSpPr/>
            <p:nvPr/>
          </p:nvSpPr>
          <p:spPr>
            <a:xfrm>
              <a:off x="7005827" y="1161283"/>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14" name="object 14"/>
            <p:cNvSpPr/>
            <p:nvPr/>
          </p:nvSpPr>
          <p:spPr>
            <a:xfrm>
              <a:off x="7005827" y="1161283"/>
              <a:ext cx="6350" cy="6350"/>
            </a:xfrm>
            <a:custGeom>
              <a:avLst/>
              <a:gdLst/>
              <a:ahLst/>
              <a:cxnLst/>
              <a:rect l="l" t="t" r="r" b="b"/>
              <a:pathLst>
                <a:path w="6350" h="6350">
                  <a:moveTo>
                    <a:pt x="0" y="0"/>
                  </a:moveTo>
                  <a:lnTo>
                    <a:pt x="6095" y="0"/>
                  </a:lnTo>
                </a:path>
                <a:path w="6350" h="6350">
                  <a:moveTo>
                    <a:pt x="0" y="0"/>
                  </a:moveTo>
                  <a:lnTo>
                    <a:pt x="0" y="6095"/>
                  </a:lnTo>
                </a:path>
              </a:pathLst>
            </a:custGeom>
            <a:ln w="3175">
              <a:solidFill>
                <a:srgbClr val="000000"/>
              </a:solidFill>
            </a:ln>
          </p:spPr>
          <p:txBody>
            <a:bodyPr wrap="square" lIns="0" tIns="0" rIns="0" bIns="0" rtlCol="0"/>
            <a:lstStyle/>
            <a:p>
              <a:endParaRPr/>
            </a:p>
          </p:txBody>
        </p:sp>
        <p:sp>
          <p:nvSpPr>
            <p:cNvPr id="15" name="object 15"/>
            <p:cNvSpPr/>
            <p:nvPr/>
          </p:nvSpPr>
          <p:spPr>
            <a:xfrm>
              <a:off x="466343" y="1167383"/>
              <a:ext cx="6539865" cy="376555"/>
            </a:xfrm>
            <a:custGeom>
              <a:avLst/>
              <a:gdLst/>
              <a:ahLst/>
              <a:cxnLst/>
              <a:rect l="l" t="t" r="r" b="b"/>
              <a:pathLst>
                <a:path w="6539865" h="376555">
                  <a:moveTo>
                    <a:pt x="6539484" y="370332"/>
                  </a:moveTo>
                  <a:lnTo>
                    <a:pt x="3048" y="370332"/>
                  </a:lnTo>
                  <a:lnTo>
                    <a:pt x="3048" y="0"/>
                  </a:lnTo>
                  <a:lnTo>
                    <a:pt x="0" y="0"/>
                  </a:lnTo>
                  <a:lnTo>
                    <a:pt x="0" y="370332"/>
                  </a:lnTo>
                  <a:lnTo>
                    <a:pt x="0" y="376428"/>
                  </a:lnTo>
                  <a:lnTo>
                    <a:pt x="3048" y="376428"/>
                  </a:lnTo>
                  <a:lnTo>
                    <a:pt x="6539484" y="376428"/>
                  </a:lnTo>
                  <a:lnTo>
                    <a:pt x="6539484" y="370332"/>
                  </a:lnTo>
                  <a:close/>
                </a:path>
              </a:pathLst>
            </a:custGeom>
            <a:solidFill>
              <a:srgbClr val="000000"/>
            </a:solidFill>
          </p:spPr>
          <p:txBody>
            <a:bodyPr wrap="square" lIns="0" tIns="0" rIns="0" bIns="0" rtlCol="0"/>
            <a:lstStyle/>
            <a:p>
              <a:endParaRPr/>
            </a:p>
          </p:txBody>
        </p:sp>
        <p:sp>
          <p:nvSpPr>
            <p:cNvPr id="16" name="object 16"/>
            <p:cNvSpPr/>
            <p:nvPr/>
          </p:nvSpPr>
          <p:spPr>
            <a:xfrm>
              <a:off x="469391" y="1537711"/>
              <a:ext cx="6536690" cy="0"/>
            </a:xfrm>
            <a:custGeom>
              <a:avLst/>
              <a:gdLst/>
              <a:ahLst/>
              <a:cxnLst/>
              <a:rect l="l" t="t" r="r" b="b"/>
              <a:pathLst>
                <a:path w="6536690">
                  <a:moveTo>
                    <a:pt x="0" y="0"/>
                  </a:moveTo>
                  <a:lnTo>
                    <a:pt x="6536435" y="0"/>
                  </a:lnTo>
                </a:path>
              </a:pathLst>
            </a:custGeom>
            <a:ln w="3175">
              <a:solidFill>
                <a:srgbClr val="000000"/>
              </a:solidFill>
            </a:ln>
          </p:spPr>
          <p:txBody>
            <a:bodyPr wrap="square" lIns="0" tIns="0" rIns="0" bIns="0" rtlCol="0"/>
            <a:lstStyle/>
            <a:p>
              <a:endParaRPr/>
            </a:p>
          </p:txBody>
        </p:sp>
        <p:sp>
          <p:nvSpPr>
            <p:cNvPr id="17" name="object 17"/>
            <p:cNvSpPr/>
            <p:nvPr/>
          </p:nvSpPr>
          <p:spPr>
            <a:xfrm>
              <a:off x="7005827" y="1167379"/>
              <a:ext cx="6350" cy="370840"/>
            </a:xfrm>
            <a:custGeom>
              <a:avLst/>
              <a:gdLst/>
              <a:ahLst/>
              <a:cxnLst/>
              <a:rect l="l" t="t" r="r" b="b"/>
              <a:pathLst>
                <a:path w="6350" h="370840">
                  <a:moveTo>
                    <a:pt x="6095" y="0"/>
                  </a:moveTo>
                  <a:lnTo>
                    <a:pt x="0" y="0"/>
                  </a:lnTo>
                  <a:lnTo>
                    <a:pt x="0" y="370331"/>
                  </a:lnTo>
                  <a:lnTo>
                    <a:pt x="6095" y="370331"/>
                  </a:lnTo>
                  <a:lnTo>
                    <a:pt x="6095" y="0"/>
                  </a:lnTo>
                  <a:close/>
                </a:path>
              </a:pathLst>
            </a:custGeom>
            <a:solidFill>
              <a:srgbClr val="000000"/>
            </a:solidFill>
          </p:spPr>
          <p:txBody>
            <a:bodyPr wrap="square" lIns="0" tIns="0" rIns="0" bIns="0" rtlCol="0"/>
            <a:lstStyle/>
            <a:p>
              <a:endParaRPr/>
            </a:p>
          </p:txBody>
        </p:sp>
        <p:sp>
          <p:nvSpPr>
            <p:cNvPr id="18" name="object 18"/>
            <p:cNvSpPr/>
            <p:nvPr/>
          </p:nvSpPr>
          <p:spPr>
            <a:xfrm>
              <a:off x="7005827" y="1167379"/>
              <a:ext cx="0" cy="370840"/>
            </a:xfrm>
            <a:custGeom>
              <a:avLst/>
              <a:gdLst/>
              <a:ahLst/>
              <a:cxnLst/>
              <a:rect l="l" t="t" r="r" b="b"/>
              <a:pathLst>
                <a:path h="370840">
                  <a:moveTo>
                    <a:pt x="0" y="0"/>
                  </a:moveTo>
                  <a:lnTo>
                    <a:pt x="0" y="370331"/>
                  </a:lnTo>
                </a:path>
              </a:pathLst>
            </a:custGeom>
            <a:ln w="3175">
              <a:solidFill>
                <a:srgbClr val="000000"/>
              </a:solidFill>
            </a:ln>
          </p:spPr>
          <p:txBody>
            <a:bodyPr wrap="square" lIns="0" tIns="0" rIns="0" bIns="0" rtlCol="0"/>
            <a:lstStyle/>
            <a:p>
              <a:endParaRPr/>
            </a:p>
          </p:txBody>
        </p:sp>
        <p:sp>
          <p:nvSpPr>
            <p:cNvPr id="19" name="object 19"/>
            <p:cNvSpPr/>
            <p:nvPr/>
          </p:nvSpPr>
          <p:spPr>
            <a:xfrm>
              <a:off x="7005827" y="1537711"/>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20" name="object 20"/>
            <p:cNvSpPr/>
            <p:nvPr/>
          </p:nvSpPr>
          <p:spPr>
            <a:xfrm>
              <a:off x="7005827" y="1537711"/>
              <a:ext cx="6350" cy="5080"/>
            </a:xfrm>
            <a:custGeom>
              <a:avLst/>
              <a:gdLst/>
              <a:ahLst/>
              <a:cxnLst/>
              <a:rect l="l" t="t" r="r" b="b"/>
              <a:pathLst>
                <a:path w="6350" h="5080">
                  <a:moveTo>
                    <a:pt x="0" y="0"/>
                  </a:moveTo>
                  <a:lnTo>
                    <a:pt x="6095" y="0"/>
                  </a:lnTo>
                </a:path>
                <a:path w="6350" h="5080">
                  <a:moveTo>
                    <a:pt x="0" y="0"/>
                  </a:moveTo>
                  <a:lnTo>
                    <a:pt x="0" y="4571"/>
                  </a:lnTo>
                </a:path>
              </a:pathLst>
            </a:custGeom>
            <a:ln w="3175">
              <a:solidFill>
                <a:srgbClr val="000000"/>
              </a:solidFill>
            </a:ln>
          </p:spPr>
          <p:txBody>
            <a:bodyPr wrap="square" lIns="0" tIns="0" rIns="0" bIns="0" rtlCol="0"/>
            <a:lstStyle/>
            <a:p>
              <a:endParaRPr/>
            </a:p>
          </p:txBody>
        </p:sp>
        <p:sp>
          <p:nvSpPr>
            <p:cNvPr id="21" name="object 21"/>
            <p:cNvSpPr/>
            <p:nvPr/>
          </p:nvSpPr>
          <p:spPr>
            <a:xfrm>
              <a:off x="7005827" y="1537711"/>
              <a:ext cx="6350" cy="6350"/>
            </a:xfrm>
            <a:custGeom>
              <a:avLst/>
              <a:gdLst/>
              <a:ahLst/>
              <a:cxnLst/>
              <a:rect l="l" t="t" r="r" b="b"/>
              <a:pathLst>
                <a:path w="6350" h="6350">
                  <a:moveTo>
                    <a:pt x="6095" y="0"/>
                  </a:moveTo>
                  <a:lnTo>
                    <a:pt x="0" y="0"/>
                  </a:lnTo>
                  <a:lnTo>
                    <a:pt x="0" y="6095"/>
                  </a:lnTo>
                  <a:lnTo>
                    <a:pt x="6095" y="6095"/>
                  </a:lnTo>
                  <a:lnTo>
                    <a:pt x="6095" y="0"/>
                  </a:lnTo>
                  <a:close/>
                </a:path>
              </a:pathLst>
            </a:custGeom>
            <a:solidFill>
              <a:srgbClr val="000000"/>
            </a:solidFill>
          </p:spPr>
          <p:txBody>
            <a:bodyPr wrap="square" lIns="0" tIns="0" rIns="0" bIns="0" rtlCol="0"/>
            <a:lstStyle/>
            <a:p>
              <a:endParaRPr/>
            </a:p>
          </p:txBody>
        </p:sp>
        <p:sp>
          <p:nvSpPr>
            <p:cNvPr id="22" name="object 22"/>
            <p:cNvSpPr/>
            <p:nvPr/>
          </p:nvSpPr>
          <p:spPr>
            <a:xfrm>
              <a:off x="7005827" y="1537711"/>
              <a:ext cx="6350" cy="5080"/>
            </a:xfrm>
            <a:custGeom>
              <a:avLst/>
              <a:gdLst/>
              <a:ahLst/>
              <a:cxnLst/>
              <a:rect l="l" t="t" r="r" b="b"/>
              <a:pathLst>
                <a:path w="6350" h="5080">
                  <a:moveTo>
                    <a:pt x="0" y="0"/>
                  </a:moveTo>
                  <a:lnTo>
                    <a:pt x="6095" y="0"/>
                  </a:lnTo>
                </a:path>
                <a:path w="6350" h="5080">
                  <a:moveTo>
                    <a:pt x="0" y="0"/>
                  </a:moveTo>
                  <a:lnTo>
                    <a:pt x="0" y="4571"/>
                  </a:lnTo>
                </a:path>
              </a:pathLst>
            </a:custGeom>
            <a:ln w="3175">
              <a:solidFill>
                <a:srgbClr val="000000"/>
              </a:solidFill>
            </a:ln>
          </p:spPr>
          <p:txBody>
            <a:bodyPr wrap="square" lIns="0" tIns="0" rIns="0" bIns="0" rtlCol="0"/>
            <a:lstStyle/>
            <a:p>
              <a:endParaRPr/>
            </a:p>
          </p:txBody>
        </p:sp>
      </p:grpSp>
      <p:sp>
        <p:nvSpPr>
          <p:cNvPr id="23" name="object 23"/>
          <p:cNvSpPr txBox="1"/>
          <p:nvPr/>
        </p:nvSpPr>
        <p:spPr>
          <a:xfrm>
            <a:off x="349251" y="1510104"/>
            <a:ext cx="6742556" cy="8562985"/>
          </a:xfrm>
          <a:prstGeom prst="rect">
            <a:avLst/>
          </a:prstGeom>
        </p:spPr>
        <p:txBody>
          <a:bodyPr vert="horz" wrap="square" lIns="0" tIns="50165" rIns="0" bIns="0" rtlCol="0">
            <a:spAutoFit/>
          </a:bodyPr>
          <a:lstStyle/>
          <a:p>
            <a:pPr marL="12700">
              <a:lnSpc>
                <a:spcPct val="100000"/>
              </a:lnSpc>
              <a:spcBef>
                <a:spcPts val="395"/>
              </a:spcBef>
            </a:pPr>
            <a:r>
              <a:rPr sz="950" spc="185" dirty="0">
                <a:latin typeface="BIZ UDPゴシック" panose="020B0400000000000000" pitchFamily="50" charset="-128"/>
                <a:ea typeface="BIZ UDPゴシック" panose="020B0400000000000000" pitchFamily="50" charset="-128"/>
                <a:cs typeface="HGP教科書体"/>
              </a:rPr>
              <a:t>以下に同意されましたらご署名いただき、ご提出をお願い致します。ご同意いただけない場合は、</a:t>
            </a:r>
            <a:endParaRPr sz="950" dirty="0">
              <a:latin typeface="BIZ UDPゴシック" panose="020B0400000000000000" pitchFamily="50" charset="-128"/>
              <a:ea typeface="BIZ UDPゴシック" panose="020B0400000000000000" pitchFamily="50" charset="-128"/>
              <a:cs typeface="HGP教科書体"/>
            </a:endParaRPr>
          </a:p>
          <a:p>
            <a:pPr marL="12700">
              <a:lnSpc>
                <a:spcPct val="100000"/>
              </a:lnSpc>
              <a:spcBef>
                <a:spcPts val="300"/>
              </a:spcBef>
            </a:pPr>
            <a:r>
              <a:rPr sz="950" spc="185" dirty="0">
                <a:latin typeface="BIZ UDPゴシック" panose="020B0400000000000000" pitchFamily="50" charset="-128"/>
                <a:ea typeface="BIZ UDPゴシック" panose="020B0400000000000000" pitchFamily="50" charset="-128"/>
                <a:cs typeface="HGP教科書体"/>
              </a:rPr>
              <a:t>誠に不本意ながらご出店をお控えいただきます。皆様のご理解とご協力をよろしくお願い申し上げます。</a:t>
            </a:r>
            <a:endParaRPr sz="950" dirty="0">
              <a:latin typeface="BIZ UDPゴシック" panose="020B0400000000000000" pitchFamily="50" charset="-128"/>
              <a:ea typeface="BIZ UDPゴシック" panose="020B0400000000000000" pitchFamily="50" charset="-128"/>
              <a:cs typeface="HGP教科書体"/>
            </a:endParaRPr>
          </a:p>
          <a:p>
            <a:pPr>
              <a:lnSpc>
                <a:spcPct val="100000"/>
              </a:lnSpc>
            </a:pPr>
            <a:endParaRPr sz="900" dirty="0">
              <a:latin typeface="BIZ UDPゴシック" panose="020B0400000000000000" pitchFamily="50" charset="-128"/>
              <a:ea typeface="BIZ UDPゴシック" panose="020B0400000000000000" pitchFamily="50" charset="-128"/>
              <a:cs typeface="HGP教科書体"/>
            </a:endParaRPr>
          </a:p>
          <a:p>
            <a:pPr marL="12700">
              <a:lnSpc>
                <a:spcPct val="100000"/>
              </a:lnSpc>
              <a:spcBef>
                <a:spcPts val="620"/>
              </a:spcBef>
            </a:pPr>
            <a:r>
              <a:rPr sz="950" spc="200" dirty="0">
                <a:latin typeface="BIZ UDPゴシック" panose="020B0400000000000000" pitchFamily="50" charset="-128"/>
                <a:ea typeface="BIZ UDPゴシック" panose="020B0400000000000000" pitchFamily="50" charset="-128"/>
                <a:cs typeface="HGP教科書体"/>
              </a:rPr>
              <a:t>１．会場内では必ず主催者の指示に従ってください。</a:t>
            </a:r>
            <a:endParaRPr sz="950" dirty="0">
              <a:latin typeface="BIZ UDPゴシック" panose="020B0400000000000000" pitchFamily="50" charset="-128"/>
              <a:ea typeface="BIZ UDPゴシック" panose="020B0400000000000000" pitchFamily="50" charset="-128"/>
              <a:cs typeface="HGP教科書体"/>
            </a:endParaRPr>
          </a:p>
          <a:p>
            <a:pPr marL="280670" indent="-268605">
              <a:lnSpc>
                <a:spcPct val="100000"/>
              </a:lnSpc>
              <a:spcBef>
                <a:spcPts val="300"/>
              </a:spcBef>
            </a:pPr>
            <a:r>
              <a:rPr sz="950" spc="200" dirty="0">
                <a:latin typeface="BIZ UDPゴシック" panose="020B0400000000000000" pitchFamily="50" charset="-128"/>
                <a:ea typeface="BIZ UDPゴシック" panose="020B0400000000000000" pitchFamily="50" charset="-128"/>
                <a:cs typeface="HGP教科書体"/>
              </a:rPr>
              <a:t>２．出店者はブース内においてラオスに関する </a:t>
            </a:r>
            <a:r>
              <a:rPr sz="950" spc="65" dirty="0">
                <a:latin typeface="BIZ UDPゴシック" panose="020B0400000000000000" pitchFamily="50" charset="-128"/>
                <a:ea typeface="BIZ UDPゴシック" panose="020B0400000000000000" pitchFamily="50" charset="-128"/>
                <a:cs typeface="Century"/>
              </a:rPr>
              <a:t>PR</a:t>
            </a:r>
            <a:r>
              <a:rPr sz="950" spc="60" dirty="0">
                <a:latin typeface="BIZ UDPゴシック" panose="020B0400000000000000" pitchFamily="50" charset="-128"/>
                <a:ea typeface="BIZ UDPゴシック" panose="020B0400000000000000" pitchFamily="50" charset="-128"/>
                <a:cs typeface="Times New Roman"/>
              </a:rPr>
              <a:t> </a:t>
            </a:r>
            <a:r>
              <a:rPr sz="950" spc="300" dirty="0" err="1">
                <a:latin typeface="BIZ UDPゴシック" panose="020B0400000000000000" pitchFamily="50" charset="-128"/>
                <a:ea typeface="BIZ UDPゴシック" panose="020B0400000000000000" pitchFamily="50" charset="-128"/>
                <a:cs typeface="HGP教科書体"/>
              </a:rPr>
              <a:t>をしてください。多くの人にラオスを知ってもらう</a:t>
            </a:r>
            <a:endParaRPr lang="en-US" sz="950" spc="300" dirty="0">
              <a:latin typeface="BIZ UDPゴシック" panose="020B0400000000000000" pitchFamily="50" charset="-128"/>
              <a:ea typeface="BIZ UDPゴシック" panose="020B0400000000000000" pitchFamily="50" charset="-128"/>
              <a:cs typeface="HGP教科書体"/>
            </a:endParaRPr>
          </a:p>
          <a:p>
            <a:pPr marL="280670" indent="-268605">
              <a:lnSpc>
                <a:spcPct val="100000"/>
              </a:lnSpc>
              <a:spcBef>
                <a:spcPts val="300"/>
              </a:spcBef>
            </a:pPr>
            <a:r>
              <a:rPr lang="en-US" sz="950" spc="300" dirty="0">
                <a:latin typeface="BIZ UDPゴシック" panose="020B0400000000000000" pitchFamily="50" charset="-128"/>
                <a:ea typeface="BIZ UDPゴシック" panose="020B0400000000000000" pitchFamily="50" charset="-128"/>
                <a:cs typeface="HGP教科書体"/>
              </a:rPr>
              <a:t>   </a:t>
            </a:r>
            <a:r>
              <a:rPr sz="950" spc="300" dirty="0" err="1">
                <a:latin typeface="BIZ UDPゴシック" panose="020B0400000000000000" pitchFamily="50" charset="-128"/>
                <a:ea typeface="BIZ UDPゴシック" panose="020B0400000000000000" pitchFamily="50" charset="-128"/>
                <a:cs typeface="HGP教科書体"/>
              </a:rPr>
              <a:t>ことが</a:t>
            </a:r>
            <a:r>
              <a:rPr sz="950" spc="170" dirty="0" err="1">
                <a:latin typeface="BIZ UDPゴシック" panose="020B0400000000000000" pitchFamily="50" charset="-128"/>
                <a:ea typeface="BIZ UDPゴシック" panose="020B0400000000000000" pitchFamily="50" charset="-128"/>
                <a:cs typeface="HGP教科書体"/>
              </a:rPr>
              <a:t>目的の一です。ラオスに関係する飲食物の提供、物販を心がけてください</a:t>
            </a:r>
            <a:r>
              <a:rPr sz="950" spc="170" dirty="0">
                <a:latin typeface="BIZ UDPゴシック" panose="020B0400000000000000" pitchFamily="50" charset="-128"/>
                <a:ea typeface="BIZ UDPゴシック" panose="020B0400000000000000" pitchFamily="50" charset="-128"/>
                <a:cs typeface="HGP教科書体"/>
              </a:rPr>
              <a:t>。</a:t>
            </a:r>
            <a:r>
              <a:rPr sz="950" spc="275" dirty="0">
                <a:latin typeface="BIZ UDPゴシック" panose="020B0400000000000000" pitchFamily="50" charset="-128"/>
                <a:ea typeface="BIZ UDPゴシック" panose="020B0400000000000000" pitchFamily="50" charset="-128"/>
                <a:cs typeface="HGP教科書体"/>
              </a:rPr>
              <a:t>（</a:t>
            </a:r>
            <a:r>
              <a:rPr sz="950" spc="265" dirty="0" err="1">
                <a:latin typeface="BIZ UDPゴシック" panose="020B0400000000000000" pitchFamily="50" charset="-128"/>
                <a:ea typeface="BIZ UDPゴシック" panose="020B0400000000000000" pitchFamily="50" charset="-128"/>
                <a:cs typeface="HGP教科書体"/>
              </a:rPr>
              <a:t>タイ料理の場合、で</a:t>
            </a:r>
            <a:endParaRPr lang="en-US" sz="950" spc="265" dirty="0">
              <a:latin typeface="BIZ UDPゴシック" panose="020B0400000000000000" pitchFamily="50" charset="-128"/>
              <a:ea typeface="BIZ UDPゴシック" panose="020B0400000000000000" pitchFamily="50" charset="-128"/>
              <a:cs typeface="HGP教科書体"/>
            </a:endParaRPr>
          </a:p>
          <a:p>
            <a:pPr marL="280670" indent="-268605">
              <a:lnSpc>
                <a:spcPct val="100000"/>
              </a:lnSpc>
              <a:spcBef>
                <a:spcPts val="300"/>
              </a:spcBef>
            </a:pPr>
            <a:r>
              <a:rPr lang="en-US" sz="950" spc="265" dirty="0">
                <a:latin typeface="BIZ UDPゴシック" panose="020B0400000000000000" pitchFamily="50" charset="-128"/>
                <a:ea typeface="BIZ UDPゴシック" panose="020B0400000000000000" pitchFamily="50" charset="-128"/>
                <a:cs typeface="HGP教科書体"/>
              </a:rPr>
              <a:t>   </a:t>
            </a:r>
            <a:r>
              <a:rPr sz="950" spc="265" dirty="0" err="1">
                <a:latin typeface="BIZ UDPゴシック" panose="020B0400000000000000" pitchFamily="50" charset="-128"/>
                <a:ea typeface="BIZ UDPゴシック" panose="020B0400000000000000" pitchFamily="50" charset="-128"/>
                <a:cs typeface="HGP教科書体"/>
              </a:rPr>
              <a:t>きるだ</a:t>
            </a:r>
            <a:r>
              <a:rPr sz="950" spc="225" dirty="0" err="1">
                <a:latin typeface="BIZ UDPゴシック" panose="020B0400000000000000" pitchFamily="50" charset="-128"/>
                <a:ea typeface="BIZ UDPゴシック" panose="020B0400000000000000" pitchFamily="50" charset="-128"/>
                <a:cs typeface="HGP教科書体"/>
              </a:rPr>
              <a:t>けラオス語名での提供をお願いいたします。例：ガイヤーン→ピンガイなど</a:t>
            </a:r>
            <a:r>
              <a:rPr sz="950" spc="525" dirty="0">
                <a:latin typeface="BIZ UDPゴシック" panose="020B0400000000000000" pitchFamily="50" charset="-128"/>
                <a:ea typeface="BIZ UDPゴシック" panose="020B0400000000000000" pitchFamily="50" charset="-128"/>
                <a:cs typeface="HGP教科書体"/>
              </a:rPr>
              <a:t>）</a:t>
            </a:r>
            <a:endParaRPr lang="en-US" sz="950" dirty="0">
              <a:latin typeface="BIZ UDPゴシック" panose="020B0400000000000000" pitchFamily="50" charset="-128"/>
              <a:ea typeface="BIZ UDPゴシック" panose="020B0400000000000000" pitchFamily="50" charset="-128"/>
              <a:cs typeface="HGP教科書体"/>
            </a:endParaRPr>
          </a:p>
          <a:p>
            <a:pPr marL="280670" indent="-268605">
              <a:lnSpc>
                <a:spcPct val="100000"/>
              </a:lnSpc>
              <a:spcBef>
                <a:spcPts val="300"/>
              </a:spcBef>
            </a:pPr>
            <a:r>
              <a:rPr lang="en-US" sz="950" spc="170" dirty="0">
                <a:latin typeface="BIZ UDPゴシック" panose="020B0400000000000000" pitchFamily="50" charset="-128"/>
                <a:ea typeface="BIZ UDPゴシック" panose="020B0400000000000000" pitchFamily="50" charset="-128"/>
                <a:cs typeface="HGP教科書体"/>
              </a:rPr>
              <a:t>    </a:t>
            </a:r>
            <a:r>
              <a:rPr sz="950" spc="170" dirty="0" err="1">
                <a:latin typeface="BIZ UDPゴシック" panose="020B0400000000000000" pitchFamily="50" charset="-128"/>
                <a:ea typeface="BIZ UDPゴシック" panose="020B0400000000000000" pitchFamily="50" charset="-128"/>
                <a:cs typeface="HGP教科書体"/>
              </a:rPr>
              <a:t>出店の可否等に関する審査は、ラオスに関連している、または本フェスティバルに相応しいかどうか</a:t>
            </a:r>
            <a:r>
              <a:rPr sz="950" spc="170" dirty="0">
                <a:latin typeface="BIZ UDPゴシック" panose="020B0400000000000000" pitchFamily="50" charset="-128"/>
                <a:ea typeface="BIZ UDPゴシック" panose="020B0400000000000000" pitchFamily="50" charset="-128"/>
                <a:cs typeface="HGP教科書体"/>
              </a:rPr>
              <a:t>、</a:t>
            </a:r>
            <a:endParaRPr lang="en-US" sz="950" spc="170" dirty="0">
              <a:latin typeface="BIZ UDPゴシック" panose="020B0400000000000000" pitchFamily="50" charset="-128"/>
              <a:ea typeface="BIZ UDPゴシック" panose="020B0400000000000000" pitchFamily="50" charset="-128"/>
              <a:cs typeface="HGP教科書体"/>
            </a:endParaRPr>
          </a:p>
          <a:p>
            <a:pPr marL="280670" indent="-268605">
              <a:lnSpc>
                <a:spcPct val="100000"/>
              </a:lnSpc>
              <a:spcBef>
                <a:spcPts val="300"/>
              </a:spcBef>
            </a:pPr>
            <a:r>
              <a:rPr lang="en-US" sz="950" spc="170" dirty="0">
                <a:latin typeface="BIZ UDPゴシック" panose="020B0400000000000000" pitchFamily="50" charset="-128"/>
                <a:ea typeface="BIZ UDPゴシック" panose="020B0400000000000000" pitchFamily="50" charset="-128"/>
                <a:cs typeface="HGP教科書体"/>
              </a:rPr>
              <a:t>    </a:t>
            </a:r>
            <a:r>
              <a:rPr sz="950" spc="260" dirty="0" err="1">
                <a:latin typeface="BIZ UDPゴシック" panose="020B0400000000000000" pitchFamily="50" charset="-128"/>
                <a:ea typeface="BIZ UDPゴシック" panose="020B0400000000000000" pitchFamily="50" charset="-128"/>
                <a:cs typeface="HGP教科書体"/>
              </a:rPr>
              <a:t>の確認となります</a:t>
            </a:r>
            <a:r>
              <a:rPr sz="950" spc="260" dirty="0">
                <a:latin typeface="BIZ UDPゴシック" panose="020B0400000000000000" pitchFamily="50" charset="-128"/>
                <a:ea typeface="BIZ UDPゴシック" panose="020B0400000000000000" pitchFamily="50" charset="-128"/>
                <a:cs typeface="HGP教科書体"/>
              </a:rPr>
              <a:t>。</a:t>
            </a:r>
            <a:endParaRPr sz="950" dirty="0">
              <a:latin typeface="BIZ UDPゴシック" panose="020B0400000000000000" pitchFamily="50" charset="-128"/>
              <a:ea typeface="BIZ UDPゴシック" panose="020B0400000000000000" pitchFamily="50" charset="-128"/>
              <a:cs typeface="HGP教科書体"/>
            </a:endParaRPr>
          </a:p>
          <a:p>
            <a:pPr marL="12700">
              <a:lnSpc>
                <a:spcPct val="100000"/>
              </a:lnSpc>
              <a:spcBef>
                <a:spcPts val="300"/>
              </a:spcBef>
            </a:pPr>
            <a:r>
              <a:rPr sz="950" spc="215" dirty="0">
                <a:latin typeface="BIZ UDPゴシック" panose="020B0400000000000000" pitchFamily="50" charset="-128"/>
                <a:ea typeface="BIZ UDPゴシック" panose="020B0400000000000000" pitchFamily="50" charset="-128"/>
                <a:cs typeface="HGP教科書体"/>
              </a:rPr>
              <a:t>３．出店ブースの場所を話し合いなどによって交換することを禁じます。</a:t>
            </a:r>
            <a:endParaRPr sz="950" dirty="0">
              <a:latin typeface="BIZ UDPゴシック" panose="020B0400000000000000" pitchFamily="50" charset="-128"/>
              <a:ea typeface="BIZ UDPゴシック" panose="020B0400000000000000" pitchFamily="50" charset="-128"/>
              <a:cs typeface="HGP教科書体"/>
            </a:endParaRPr>
          </a:p>
          <a:p>
            <a:pPr marL="12700" marR="2152650">
              <a:lnSpc>
                <a:spcPct val="127400"/>
              </a:lnSpc>
              <a:spcBef>
                <a:spcPts val="10"/>
              </a:spcBef>
            </a:pPr>
            <a:r>
              <a:rPr sz="950" spc="185" dirty="0">
                <a:latin typeface="BIZ UDPゴシック" panose="020B0400000000000000" pitchFamily="50" charset="-128"/>
                <a:ea typeface="BIZ UDPゴシック" panose="020B0400000000000000" pitchFamily="50" charset="-128"/>
                <a:cs typeface="HGP教科書体"/>
              </a:rPr>
              <a:t>４．開催中は出店者ご本人が参加してください。代理出店はできません。</a:t>
            </a:r>
            <a:r>
              <a:rPr sz="950" spc="370" dirty="0">
                <a:latin typeface="BIZ UDPゴシック" panose="020B0400000000000000" pitchFamily="50" charset="-128"/>
                <a:ea typeface="BIZ UDPゴシック" panose="020B0400000000000000" pitchFamily="50" charset="-128"/>
                <a:cs typeface="HGP教科書体"/>
              </a:rPr>
              <a:t> </a:t>
            </a:r>
            <a:r>
              <a:rPr sz="950" spc="185" dirty="0">
                <a:latin typeface="BIZ UDPゴシック" panose="020B0400000000000000" pitchFamily="50" charset="-128"/>
                <a:ea typeface="BIZ UDPゴシック" panose="020B0400000000000000" pitchFamily="50" charset="-128"/>
                <a:cs typeface="HGP教科書体"/>
              </a:rPr>
              <a:t>５．申込み内容と異なるものの販売は出来ません。</a:t>
            </a:r>
            <a:endParaRPr sz="950" dirty="0">
              <a:latin typeface="BIZ UDPゴシック" panose="020B0400000000000000" pitchFamily="50" charset="-128"/>
              <a:ea typeface="BIZ UDPゴシック" panose="020B0400000000000000" pitchFamily="50" charset="-128"/>
              <a:cs typeface="HGP教科書体"/>
            </a:endParaRPr>
          </a:p>
          <a:p>
            <a:pPr marL="12700">
              <a:lnSpc>
                <a:spcPct val="100000"/>
              </a:lnSpc>
              <a:spcBef>
                <a:spcPts val="300"/>
              </a:spcBef>
            </a:pPr>
            <a:r>
              <a:rPr sz="950" spc="195" dirty="0">
                <a:latin typeface="BIZ UDPゴシック" panose="020B0400000000000000" pitchFamily="50" charset="-128"/>
                <a:ea typeface="BIZ UDPゴシック" panose="020B0400000000000000" pitchFamily="50" charset="-128"/>
                <a:cs typeface="HGP教科書体"/>
              </a:rPr>
              <a:t>６．開催中は出店許可証を常時携帯またはブースに掲示してください。</a:t>
            </a:r>
            <a:endParaRPr sz="950" dirty="0">
              <a:latin typeface="BIZ UDPゴシック" panose="020B0400000000000000" pitchFamily="50" charset="-128"/>
              <a:ea typeface="BIZ UDPゴシック" panose="020B0400000000000000" pitchFamily="50" charset="-128"/>
              <a:cs typeface="HGP教科書体"/>
            </a:endParaRPr>
          </a:p>
          <a:p>
            <a:pPr marL="280670" marR="71755" indent="-268605">
              <a:lnSpc>
                <a:spcPct val="126299"/>
              </a:lnSpc>
              <a:spcBef>
                <a:spcPts val="25"/>
              </a:spcBef>
            </a:pPr>
            <a:r>
              <a:rPr sz="950" spc="260" dirty="0">
                <a:latin typeface="BIZ UDPゴシック" panose="020B0400000000000000" pitchFamily="50" charset="-128"/>
                <a:ea typeface="BIZ UDPゴシック" panose="020B0400000000000000" pitchFamily="50" charset="-128"/>
                <a:cs typeface="HGP教科書体"/>
              </a:rPr>
              <a:t>７．社会通念に反するもの（</a:t>
            </a:r>
            <a:r>
              <a:rPr sz="950" spc="365" dirty="0">
                <a:latin typeface="BIZ UDPゴシック" panose="020B0400000000000000" pitchFamily="50" charset="-128"/>
                <a:ea typeface="BIZ UDPゴシック" panose="020B0400000000000000" pitchFamily="50" charset="-128"/>
                <a:cs typeface="HGP教科書体"/>
              </a:rPr>
              <a:t>こと</a:t>
            </a:r>
            <a:r>
              <a:rPr sz="950" dirty="0">
                <a:latin typeface="BIZ UDPゴシック" panose="020B0400000000000000" pitchFamily="50" charset="-128"/>
                <a:ea typeface="BIZ UDPゴシック" panose="020B0400000000000000" pitchFamily="50" charset="-128"/>
                <a:cs typeface="HGP教科書体"/>
              </a:rPr>
              <a:t>）</a:t>
            </a:r>
            <a:r>
              <a:rPr sz="950" spc="145" dirty="0">
                <a:latin typeface="BIZ UDPゴシック" panose="020B0400000000000000" pitchFamily="50" charset="-128"/>
                <a:ea typeface="BIZ UDPゴシック" panose="020B0400000000000000" pitchFamily="50" charset="-128"/>
                <a:cs typeface="HGP教科書体"/>
              </a:rPr>
              <a:t>、宗教の勧誘、法律に違反する行為は禁止とし、違法物品の販売、個人で</a:t>
            </a:r>
            <a:r>
              <a:rPr sz="950" spc="240" dirty="0">
                <a:latin typeface="BIZ UDPゴシック" panose="020B0400000000000000" pitchFamily="50" charset="-128"/>
                <a:ea typeface="BIZ UDPゴシック" panose="020B0400000000000000" pitchFamily="50" charset="-128"/>
                <a:cs typeface="HGP教科書体"/>
              </a:rPr>
              <a:t>輸入したもの、についても販売は禁止とします。</a:t>
            </a:r>
            <a:endParaRPr sz="950" dirty="0">
              <a:latin typeface="BIZ UDPゴシック" panose="020B0400000000000000" pitchFamily="50" charset="-128"/>
              <a:ea typeface="BIZ UDPゴシック" panose="020B0400000000000000" pitchFamily="50" charset="-128"/>
              <a:cs typeface="HGP教科書体"/>
            </a:endParaRPr>
          </a:p>
          <a:p>
            <a:pPr marL="280670" marR="71755" indent="-268605">
              <a:lnSpc>
                <a:spcPts val="1460"/>
              </a:lnSpc>
              <a:spcBef>
                <a:spcPts val="95"/>
              </a:spcBef>
            </a:pPr>
            <a:r>
              <a:rPr sz="950" spc="204" dirty="0">
                <a:latin typeface="BIZ UDPゴシック" panose="020B0400000000000000" pitchFamily="50" charset="-128"/>
                <a:ea typeface="BIZ UDPゴシック" panose="020B0400000000000000" pitchFamily="50" charset="-128"/>
                <a:cs typeface="HGP教科書体"/>
              </a:rPr>
              <a:t>８．渋谷区保健所規定により、ドリンク類はビンのまま提供することを禁止とします。必ず紙コップなどに開</a:t>
            </a:r>
            <a:r>
              <a:rPr sz="950" spc="245" dirty="0">
                <a:latin typeface="BIZ UDPゴシック" panose="020B0400000000000000" pitchFamily="50" charset="-128"/>
                <a:ea typeface="BIZ UDPゴシック" panose="020B0400000000000000" pitchFamily="50" charset="-128"/>
                <a:cs typeface="HGP教科書体"/>
              </a:rPr>
              <a:t>けて販売をしてください。紙コップ等は各団体でのご準備ください。</a:t>
            </a:r>
            <a:endParaRPr sz="950" dirty="0">
              <a:latin typeface="BIZ UDPゴシック" panose="020B0400000000000000" pitchFamily="50" charset="-128"/>
              <a:ea typeface="BIZ UDPゴシック" panose="020B0400000000000000" pitchFamily="50" charset="-128"/>
              <a:cs typeface="HGP教科書体"/>
            </a:endParaRPr>
          </a:p>
          <a:p>
            <a:pPr marL="12700">
              <a:lnSpc>
                <a:spcPct val="100000"/>
              </a:lnSpc>
              <a:spcBef>
                <a:spcPts val="190"/>
              </a:spcBef>
            </a:pPr>
            <a:r>
              <a:rPr sz="950" spc="130" dirty="0">
                <a:latin typeface="BIZ UDPゴシック" panose="020B0400000000000000" pitchFamily="50" charset="-128"/>
                <a:ea typeface="BIZ UDPゴシック" panose="020B0400000000000000" pitchFamily="50" charset="-128"/>
                <a:cs typeface="HGP教科書体"/>
              </a:rPr>
              <a:t>９．車両通行許可証がない場合、駐車することはできません。許可証を見える位置に掲示し、駐車誘導係の指</a:t>
            </a:r>
            <a:endParaRPr sz="950" dirty="0">
              <a:latin typeface="BIZ UDPゴシック" panose="020B0400000000000000" pitchFamily="50" charset="-128"/>
              <a:ea typeface="BIZ UDPゴシック" panose="020B0400000000000000" pitchFamily="50" charset="-128"/>
              <a:cs typeface="HGP教科書体"/>
            </a:endParaRPr>
          </a:p>
          <a:p>
            <a:pPr marL="12700" marR="2418080" indent="267970">
              <a:lnSpc>
                <a:spcPct val="128400"/>
              </a:lnSpc>
            </a:pPr>
            <a:r>
              <a:rPr sz="950" spc="215" dirty="0">
                <a:latin typeface="BIZ UDPゴシック" panose="020B0400000000000000" pitchFamily="50" charset="-128"/>
                <a:ea typeface="BIZ UDPゴシック" panose="020B0400000000000000" pitchFamily="50" charset="-128"/>
                <a:cs typeface="HGP教科書体"/>
              </a:rPr>
              <a:t>示に従ってください。また、一般の方の駐車は認めません。</a:t>
            </a:r>
            <a:r>
              <a:rPr sz="950" spc="185" dirty="0">
                <a:latin typeface="BIZ UDPゴシック" panose="020B0400000000000000" pitchFamily="50" charset="-128"/>
                <a:ea typeface="BIZ UDPゴシック" panose="020B0400000000000000" pitchFamily="50" charset="-128"/>
                <a:cs typeface="HGP教科書体"/>
              </a:rPr>
              <a:t> </a:t>
            </a:r>
            <a:r>
              <a:rPr sz="950" spc="225" dirty="0">
                <a:latin typeface="BIZ UDPゴシック" panose="020B0400000000000000" pitchFamily="50" charset="-128"/>
                <a:ea typeface="BIZ UDPゴシック" panose="020B0400000000000000" pitchFamily="50" charset="-128"/>
                <a:cs typeface="HGP教科書体"/>
              </a:rPr>
              <a:t>１０．会場内の樹木を利用して紐やロープを張ることはできません。</a:t>
            </a:r>
            <a:endParaRPr sz="950" dirty="0">
              <a:latin typeface="BIZ UDPゴシック" panose="020B0400000000000000" pitchFamily="50" charset="-128"/>
              <a:ea typeface="BIZ UDPゴシック" panose="020B0400000000000000" pitchFamily="50" charset="-128"/>
              <a:cs typeface="HGP教科書体"/>
            </a:endParaRPr>
          </a:p>
          <a:p>
            <a:pPr marL="12700" marR="5080">
              <a:lnSpc>
                <a:spcPts val="1460"/>
              </a:lnSpc>
              <a:spcBef>
                <a:spcPts val="70"/>
              </a:spcBef>
            </a:pPr>
            <a:r>
              <a:rPr sz="950" spc="175" dirty="0">
                <a:latin typeface="BIZ UDPゴシック" panose="020B0400000000000000" pitchFamily="50" charset="-128"/>
                <a:ea typeface="BIZ UDPゴシック" panose="020B0400000000000000" pitchFamily="50" charset="-128"/>
                <a:cs typeface="HGP教科書体"/>
              </a:rPr>
              <a:t>１１．会場内及びリース品に損傷を与えることは禁止とし、もし損傷を与えた場合は補償をしていただきます。</a:t>
            </a:r>
            <a:r>
              <a:rPr sz="950" spc="245" dirty="0">
                <a:latin typeface="BIZ UDPゴシック" panose="020B0400000000000000" pitchFamily="50" charset="-128"/>
                <a:ea typeface="BIZ UDPゴシック" panose="020B0400000000000000" pitchFamily="50" charset="-128"/>
                <a:cs typeface="HGP教科書体"/>
              </a:rPr>
              <a:t> </a:t>
            </a:r>
            <a:r>
              <a:rPr sz="950" spc="215" dirty="0">
                <a:latin typeface="BIZ UDPゴシック" panose="020B0400000000000000" pitchFamily="50" charset="-128"/>
                <a:ea typeface="BIZ UDPゴシック" panose="020B0400000000000000" pitchFamily="50" charset="-128"/>
                <a:cs typeface="HGP教科書体"/>
              </a:rPr>
              <a:t>１２．本フェスティバルはクリーンなフェスティバルを心がけております。ブース内の整理整頓、ゴミ分別</a:t>
            </a:r>
            <a:r>
              <a:rPr lang="en-US" sz="950" spc="215" dirty="0">
                <a:latin typeface="BIZ UDPゴシック" panose="020B0400000000000000" pitchFamily="50" charset="-128"/>
                <a:ea typeface="BIZ UDPゴシック" panose="020B0400000000000000" pitchFamily="50" charset="-128"/>
                <a:cs typeface="HGP教科書体"/>
              </a:rPr>
              <a:t>   </a:t>
            </a:r>
          </a:p>
          <a:p>
            <a:pPr marL="12700" marR="5080">
              <a:lnSpc>
                <a:spcPts val="1460"/>
              </a:lnSpc>
              <a:spcBef>
                <a:spcPts val="70"/>
              </a:spcBef>
            </a:pPr>
            <a:r>
              <a:rPr lang="en-US" sz="950" spc="215" dirty="0">
                <a:latin typeface="BIZ UDPゴシック" panose="020B0400000000000000" pitchFamily="50" charset="-128"/>
                <a:ea typeface="BIZ UDPゴシック" panose="020B0400000000000000" pitchFamily="50" charset="-128"/>
                <a:cs typeface="HGP教科書体"/>
              </a:rPr>
              <a:t>    </a:t>
            </a:r>
            <a:r>
              <a:rPr lang="ja-JP" altLang="en-US" sz="950" spc="215" dirty="0">
                <a:latin typeface="BIZ UDPゴシック" panose="020B0400000000000000" pitchFamily="50" charset="-128"/>
                <a:ea typeface="BIZ UDPゴシック" panose="020B0400000000000000" pitchFamily="50" charset="-128"/>
                <a:cs typeface="HGP教科書体"/>
              </a:rPr>
              <a:t> </a:t>
            </a:r>
            <a:r>
              <a:rPr sz="950" spc="215" dirty="0" err="1">
                <a:latin typeface="BIZ UDPゴシック" panose="020B0400000000000000" pitchFamily="50" charset="-128"/>
                <a:ea typeface="BIZ UDPゴシック" panose="020B0400000000000000" pitchFamily="50" charset="-128"/>
                <a:cs typeface="HGP教科書体"/>
              </a:rPr>
              <a:t>にご協力ください。また、ビン、カン、生ゴミなど、各団体で出たゴミはお持ち帰りいただくか、主催</a:t>
            </a:r>
            <a:r>
              <a:rPr lang="en-US" sz="950" spc="215" dirty="0">
                <a:latin typeface="BIZ UDPゴシック" panose="020B0400000000000000" pitchFamily="50" charset="-128"/>
                <a:ea typeface="BIZ UDPゴシック" panose="020B0400000000000000" pitchFamily="50" charset="-128"/>
                <a:cs typeface="HGP教科書体"/>
              </a:rPr>
              <a:t> </a:t>
            </a:r>
          </a:p>
          <a:p>
            <a:pPr marL="12700" marR="5080">
              <a:lnSpc>
                <a:spcPts val="1460"/>
              </a:lnSpc>
              <a:spcBef>
                <a:spcPts val="70"/>
              </a:spcBef>
            </a:pPr>
            <a:r>
              <a:rPr lang="en-US" sz="950" spc="215" dirty="0">
                <a:latin typeface="BIZ UDPゴシック" panose="020B0400000000000000" pitchFamily="50" charset="-128"/>
                <a:ea typeface="BIZ UDPゴシック" panose="020B0400000000000000" pitchFamily="50" charset="-128"/>
                <a:cs typeface="HGP教科書体"/>
              </a:rPr>
              <a:t>     </a:t>
            </a:r>
            <a:r>
              <a:rPr sz="950" spc="215" dirty="0" err="1">
                <a:latin typeface="BIZ UDPゴシック" panose="020B0400000000000000" pitchFamily="50" charset="-128"/>
                <a:ea typeface="BIZ UDPゴシック" panose="020B0400000000000000" pitchFamily="50" charset="-128"/>
                <a:cs typeface="HGP教科書体"/>
              </a:rPr>
              <a:t>者</a:t>
            </a:r>
            <a:r>
              <a:rPr sz="950" spc="195" dirty="0" err="1">
                <a:latin typeface="BIZ UDPゴシック" panose="020B0400000000000000" pitchFamily="50" charset="-128"/>
                <a:ea typeface="BIZ UDPゴシック" panose="020B0400000000000000" pitchFamily="50" charset="-128"/>
                <a:cs typeface="HGP教科書体"/>
              </a:rPr>
              <a:t>側に処理を依頼する場合は、別途ゴミ処理申請をしてください。</a:t>
            </a:r>
            <a:r>
              <a:rPr sz="950" spc="100" dirty="0" err="1">
                <a:latin typeface="BIZ UDPゴシック" panose="020B0400000000000000" pitchFamily="50" charset="-128"/>
                <a:ea typeface="BIZ UDPゴシック" panose="020B0400000000000000" pitchFamily="50" charset="-128"/>
                <a:cs typeface="SimSun"/>
              </a:rPr>
              <a:t>過去に</a:t>
            </a:r>
            <a:r>
              <a:rPr sz="950" spc="155" dirty="0" err="1">
                <a:latin typeface="BIZ UDPゴシック" panose="020B0400000000000000" pitchFamily="50" charset="-128"/>
                <a:ea typeface="BIZ UDPゴシック" panose="020B0400000000000000" pitchFamily="50" charset="-128"/>
                <a:cs typeface="HGP教科書体"/>
              </a:rPr>
              <a:t>路上に廃棄される事態が発</a:t>
            </a:r>
            <a:endParaRPr lang="en-US" sz="950" spc="155" dirty="0">
              <a:latin typeface="BIZ UDPゴシック" panose="020B0400000000000000" pitchFamily="50" charset="-128"/>
              <a:ea typeface="BIZ UDPゴシック" panose="020B0400000000000000" pitchFamily="50" charset="-128"/>
              <a:cs typeface="HGP教科書体"/>
            </a:endParaRPr>
          </a:p>
          <a:p>
            <a:pPr marL="12700" marR="5080">
              <a:lnSpc>
                <a:spcPts val="1460"/>
              </a:lnSpc>
              <a:spcBef>
                <a:spcPts val="70"/>
              </a:spcBef>
            </a:pPr>
            <a:r>
              <a:rPr lang="en-US" sz="950" spc="155" dirty="0">
                <a:latin typeface="BIZ UDPゴシック" panose="020B0400000000000000" pitchFamily="50" charset="-128"/>
                <a:ea typeface="BIZ UDPゴシック" panose="020B0400000000000000" pitchFamily="50" charset="-128"/>
                <a:cs typeface="HGP教科書体"/>
              </a:rPr>
              <a:t>      </a:t>
            </a:r>
            <a:r>
              <a:rPr sz="950" spc="155" dirty="0" err="1">
                <a:latin typeface="BIZ UDPゴシック" panose="020B0400000000000000" pitchFamily="50" charset="-128"/>
                <a:ea typeface="BIZ UDPゴシック" panose="020B0400000000000000" pitchFamily="50" charset="-128"/>
                <a:cs typeface="HGP教科書体"/>
              </a:rPr>
              <a:t>生い</a:t>
            </a:r>
            <a:r>
              <a:rPr sz="950" spc="260" dirty="0" err="1">
                <a:latin typeface="BIZ UDPゴシック" panose="020B0400000000000000" pitchFamily="50" charset="-128"/>
                <a:ea typeface="BIZ UDPゴシック" panose="020B0400000000000000" pitchFamily="50" charset="-128"/>
                <a:cs typeface="HGP教科書体"/>
              </a:rPr>
              <a:t>たしました。このような場合、違約金</a:t>
            </a:r>
            <a:r>
              <a:rPr sz="950" spc="260" dirty="0">
                <a:latin typeface="BIZ UDPゴシック" panose="020B0400000000000000" pitchFamily="50" charset="-128"/>
                <a:ea typeface="BIZ UDPゴシック" panose="020B0400000000000000" pitchFamily="50" charset="-128"/>
                <a:cs typeface="HGP教科書体"/>
              </a:rPr>
              <a:t> </a:t>
            </a:r>
            <a:r>
              <a:rPr sz="950" dirty="0">
                <a:latin typeface="BIZ UDPゴシック" panose="020B0400000000000000" pitchFamily="50" charset="-128"/>
                <a:ea typeface="BIZ UDPゴシック" panose="020B0400000000000000" pitchFamily="50" charset="-128"/>
                <a:cs typeface="Century"/>
              </a:rPr>
              <a:t>50,000</a:t>
            </a:r>
            <a:r>
              <a:rPr sz="950" dirty="0">
                <a:latin typeface="BIZ UDPゴシック" panose="020B0400000000000000" pitchFamily="50" charset="-128"/>
                <a:ea typeface="BIZ UDPゴシック" panose="020B0400000000000000" pitchFamily="50" charset="-128"/>
                <a:cs typeface="Times New Roman"/>
              </a:rPr>
              <a:t> </a:t>
            </a:r>
            <a:r>
              <a:rPr sz="950" spc="140" dirty="0" err="1">
                <a:latin typeface="BIZ UDPゴシック" panose="020B0400000000000000" pitchFamily="50" charset="-128"/>
                <a:ea typeface="BIZ UDPゴシック" panose="020B0400000000000000" pitchFamily="50" charset="-128"/>
                <a:cs typeface="HGP教科書体"/>
              </a:rPr>
              <a:t>円と処理費用の実費を申し受け、及び来年以降の</a:t>
            </a:r>
            <a:endParaRPr lang="en-US" sz="950" spc="140" dirty="0">
              <a:latin typeface="BIZ UDPゴシック" panose="020B0400000000000000" pitchFamily="50" charset="-128"/>
              <a:ea typeface="BIZ UDPゴシック" panose="020B0400000000000000" pitchFamily="50" charset="-128"/>
              <a:cs typeface="HGP教科書体"/>
            </a:endParaRPr>
          </a:p>
          <a:p>
            <a:pPr marL="12700" marR="5080">
              <a:lnSpc>
                <a:spcPts val="1460"/>
              </a:lnSpc>
              <a:spcBef>
                <a:spcPts val="70"/>
              </a:spcBef>
            </a:pPr>
            <a:r>
              <a:rPr lang="en-US" sz="950" spc="140" dirty="0">
                <a:latin typeface="BIZ UDPゴシック" panose="020B0400000000000000" pitchFamily="50" charset="-128"/>
                <a:ea typeface="BIZ UDPゴシック" panose="020B0400000000000000" pitchFamily="50" charset="-128"/>
                <a:cs typeface="HGP教科書体"/>
              </a:rPr>
              <a:t>      </a:t>
            </a:r>
            <a:r>
              <a:rPr sz="950" spc="140" dirty="0" err="1">
                <a:latin typeface="BIZ UDPゴシック" panose="020B0400000000000000" pitchFamily="50" charset="-128"/>
                <a:ea typeface="BIZ UDPゴシック" panose="020B0400000000000000" pitchFamily="50" charset="-128"/>
                <a:cs typeface="HGP教科書体"/>
              </a:rPr>
              <a:t>出店が</a:t>
            </a:r>
            <a:r>
              <a:rPr sz="950" spc="275" dirty="0" err="1">
                <a:latin typeface="BIZ UDPゴシック" panose="020B0400000000000000" pitchFamily="50" charset="-128"/>
                <a:ea typeface="BIZ UDPゴシック" panose="020B0400000000000000" pitchFamily="50" charset="-128"/>
                <a:cs typeface="HGP教科書体"/>
              </a:rPr>
              <a:t>できません</a:t>
            </a:r>
            <a:r>
              <a:rPr sz="950" spc="275" dirty="0">
                <a:latin typeface="BIZ UDPゴシック" panose="020B0400000000000000" pitchFamily="50" charset="-128"/>
                <a:ea typeface="BIZ UDPゴシック" panose="020B0400000000000000" pitchFamily="50" charset="-128"/>
                <a:cs typeface="HGP教科書体"/>
              </a:rPr>
              <a:t>。</a:t>
            </a:r>
            <a:endParaRPr sz="950" dirty="0">
              <a:latin typeface="BIZ UDPゴシック" panose="020B0400000000000000" pitchFamily="50" charset="-128"/>
              <a:ea typeface="BIZ UDPゴシック" panose="020B0400000000000000" pitchFamily="50" charset="-128"/>
              <a:cs typeface="HGP教科書体"/>
            </a:endParaRPr>
          </a:p>
          <a:p>
            <a:pPr marL="411480" marR="5080" indent="-399415">
              <a:lnSpc>
                <a:spcPts val="1460"/>
              </a:lnSpc>
              <a:spcBef>
                <a:spcPts val="95"/>
              </a:spcBef>
            </a:pPr>
            <a:r>
              <a:rPr sz="950" spc="150" dirty="0">
                <a:latin typeface="BIZ UDPゴシック" panose="020B0400000000000000" pitchFamily="50" charset="-128"/>
                <a:ea typeface="BIZ UDPゴシック" panose="020B0400000000000000" pitchFamily="50" charset="-128"/>
                <a:cs typeface="HGP教科書体"/>
              </a:rPr>
              <a:t>１３．出店者は衛生面に最大限の努力をし、手洗いの徹底、事故、苦情等が発生しないようにブース内、並び</a:t>
            </a:r>
            <a:r>
              <a:rPr sz="950" spc="165" dirty="0">
                <a:latin typeface="BIZ UDPゴシック" panose="020B0400000000000000" pitchFamily="50" charset="-128"/>
                <a:ea typeface="BIZ UDPゴシック" panose="020B0400000000000000" pitchFamily="50" charset="-128"/>
                <a:cs typeface="HGP教科書体"/>
              </a:rPr>
              <a:t>に周辺は常に清潔な状態にして下さい。汁物等は会場の排水溝には絶対に流さないようにして下さい。</a:t>
            </a:r>
            <a:endParaRPr sz="950" dirty="0">
              <a:latin typeface="BIZ UDPゴシック" panose="020B0400000000000000" pitchFamily="50" charset="-128"/>
              <a:ea typeface="BIZ UDPゴシック" panose="020B0400000000000000" pitchFamily="50" charset="-128"/>
              <a:cs typeface="HGP教科書体"/>
            </a:endParaRPr>
          </a:p>
          <a:p>
            <a:pPr marL="12700">
              <a:lnSpc>
                <a:spcPct val="100000"/>
              </a:lnSpc>
              <a:spcBef>
                <a:spcPts val="200"/>
              </a:spcBef>
            </a:pPr>
            <a:r>
              <a:rPr sz="950" spc="170" dirty="0">
                <a:latin typeface="BIZ UDPゴシック" panose="020B0400000000000000" pitchFamily="50" charset="-128"/>
                <a:ea typeface="BIZ UDPゴシック" panose="020B0400000000000000" pitchFamily="50" charset="-128"/>
                <a:cs typeface="HGP教科書体"/>
              </a:rPr>
              <a:t>１４．営業時間を厳守し、営業終了後の車両搬出は主催者の指示に従ってください。</a:t>
            </a:r>
            <a:endParaRPr sz="950" dirty="0">
              <a:latin typeface="BIZ UDPゴシック" panose="020B0400000000000000" pitchFamily="50" charset="-128"/>
              <a:ea typeface="BIZ UDPゴシック" panose="020B0400000000000000" pitchFamily="50" charset="-128"/>
              <a:cs typeface="HGP教科書体"/>
            </a:endParaRPr>
          </a:p>
          <a:p>
            <a:pPr marL="411480" marR="71755" indent="-399415">
              <a:lnSpc>
                <a:spcPct val="126299"/>
              </a:lnSpc>
              <a:spcBef>
                <a:spcPts val="15"/>
              </a:spcBef>
            </a:pPr>
            <a:r>
              <a:rPr sz="950" spc="145" dirty="0">
                <a:latin typeface="BIZ UDPゴシック" panose="020B0400000000000000" pitchFamily="50" charset="-128"/>
                <a:ea typeface="BIZ UDPゴシック" panose="020B0400000000000000" pitchFamily="50" charset="-128"/>
                <a:cs typeface="HGP教科書体"/>
              </a:rPr>
              <a:t>１５．主催者は各団体で提供する飲食物、物品に関するご来場者とのトラブルに一切の責任を負いません。各</a:t>
            </a:r>
            <a:r>
              <a:rPr sz="950" spc="215" dirty="0">
                <a:latin typeface="BIZ UDPゴシック" panose="020B0400000000000000" pitchFamily="50" charset="-128"/>
                <a:ea typeface="BIZ UDPゴシック" panose="020B0400000000000000" pitchFamily="50" charset="-128"/>
                <a:cs typeface="HGP教科書体"/>
              </a:rPr>
              <a:t>団体の責任の下、ご対応ください。</a:t>
            </a:r>
            <a:endParaRPr sz="950" dirty="0">
              <a:latin typeface="BIZ UDPゴシック" panose="020B0400000000000000" pitchFamily="50" charset="-128"/>
              <a:ea typeface="BIZ UDPゴシック" panose="020B0400000000000000" pitchFamily="50" charset="-128"/>
              <a:cs typeface="HGP教科書体"/>
            </a:endParaRPr>
          </a:p>
          <a:p>
            <a:pPr marL="411480" marR="71755" indent="-399415">
              <a:lnSpc>
                <a:spcPct val="127400"/>
              </a:lnSpc>
              <a:spcBef>
                <a:spcPts val="10"/>
              </a:spcBef>
            </a:pPr>
            <a:r>
              <a:rPr sz="950" spc="145" dirty="0">
                <a:latin typeface="BIZ UDPゴシック" panose="020B0400000000000000" pitchFamily="50" charset="-128"/>
                <a:ea typeface="BIZ UDPゴシック" panose="020B0400000000000000" pitchFamily="50" charset="-128"/>
                <a:cs typeface="HGP教科書体"/>
              </a:rPr>
              <a:t>１６．会場での盗難や万引き等は出店者自身の責任において処理してください。１日目終了時から翌朝までブ</a:t>
            </a:r>
            <a:r>
              <a:rPr sz="950" spc="155" dirty="0">
                <a:latin typeface="BIZ UDPゴシック" panose="020B0400000000000000" pitchFamily="50" charset="-128"/>
                <a:ea typeface="BIZ UDPゴシック" panose="020B0400000000000000" pitchFamily="50" charset="-128"/>
                <a:cs typeface="HGP教科書体"/>
              </a:rPr>
              <a:t>ース内に置いていく荷物についても同様です。主催者は一切その弁済責任を負いません。</a:t>
            </a:r>
            <a:endParaRPr sz="950" dirty="0">
              <a:latin typeface="BIZ UDPゴシック" panose="020B0400000000000000" pitchFamily="50" charset="-128"/>
              <a:ea typeface="BIZ UDPゴシック" panose="020B0400000000000000" pitchFamily="50" charset="-128"/>
              <a:cs typeface="HGP教科書体"/>
            </a:endParaRPr>
          </a:p>
          <a:p>
            <a:pPr marL="12700" marR="5080">
              <a:lnSpc>
                <a:spcPts val="1460"/>
              </a:lnSpc>
              <a:spcBef>
                <a:spcPts val="85"/>
              </a:spcBef>
            </a:pPr>
            <a:r>
              <a:rPr sz="950" spc="190" dirty="0">
                <a:latin typeface="BIZ UDPゴシック" panose="020B0400000000000000" pitchFamily="50" charset="-128"/>
                <a:ea typeface="BIZ UDPゴシック" panose="020B0400000000000000" pitchFamily="50" charset="-128"/>
                <a:cs typeface="HGP教科書体"/>
              </a:rPr>
              <a:t>１７．テント外での調理・販売、スピーカーなどの使用、その他出店団体の迷惑になる行為は禁止とします。</a:t>
            </a:r>
            <a:r>
              <a:rPr sz="950" spc="370" dirty="0">
                <a:latin typeface="BIZ UDPゴシック" panose="020B0400000000000000" pitchFamily="50" charset="-128"/>
                <a:ea typeface="BIZ UDPゴシック" panose="020B0400000000000000" pitchFamily="50" charset="-128"/>
                <a:cs typeface="HGP教科書体"/>
              </a:rPr>
              <a:t> </a:t>
            </a:r>
            <a:r>
              <a:rPr sz="950" spc="130" dirty="0">
                <a:latin typeface="BIZ UDPゴシック" panose="020B0400000000000000" pitchFamily="50" charset="-128"/>
                <a:ea typeface="BIZ UDPゴシック" panose="020B0400000000000000" pitchFamily="50" charset="-128"/>
                <a:cs typeface="HGP教科書体"/>
              </a:rPr>
              <a:t>１８．天災等、不可抗力の原因での開催中止によって生じた損害等については、主催者は一切補償しません。</a:t>
            </a:r>
            <a:endParaRPr sz="950" dirty="0">
              <a:latin typeface="BIZ UDPゴシック" panose="020B0400000000000000" pitchFamily="50" charset="-128"/>
              <a:ea typeface="BIZ UDPゴシック" panose="020B0400000000000000" pitchFamily="50" charset="-128"/>
              <a:cs typeface="HGP教科書体"/>
            </a:endParaRPr>
          </a:p>
          <a:p>
            <a:pPr marL="14604">
              <a:lnSpc>
                <a:spcPts val="1110"/>
              </a:lnSpc>
              <a:spcBef>
                <a:spcPts val="240"/>
              </a:spcBef>
            </a:pPr>
            <a:r>
              <a:rPr sz="950" spc="470" dirty="0">
                <a:latin typeface="BIZ UDPゴシック" panose="020B0400000000000000" pitchFamily="50" charset="-128"/>
                <a:ea typeface="BIZ UDPゴシック" panose="020B0400000000000000" pitchFamily="50" charset="-128"/>
                <a:cs typeface="HGP教科書体"/>
              </a:rPr>
              <a:t>１９．</a:t>
            </a:r>
            <a:r>
              <a:rPr sz="950" spc="100" dirty="0">
                <a:latin typeface="BIZ UDPゴシック" panose="020B0400000000000000" pitchFamily="50" charset="-128"/>
                <a:ea typeface="BIZ UDPゴシック" panose="020B0400000000000000" pitchFamily="50" charset="-128"/>
                <a:cs typeface="SimSun"/>
              </a:rPr>
              <a:t>消毒検温</a:t>
            </a:r>
            <a:r>
              <a:rPr sz="950" spc="204" dirty="0">
                <a:latin typeface="BIZ UDPゴシック" panose="020B0400000000000000" pitchFamily="50" charset="-128"/>
                <a:ea typeface="BIZ UDPゴシック" panose="020B0400000000000000" pitchFamily="50" charset="-128"/>
                <a:cs typeface="HGP教科書体"/>
              </a:rPr>
              <a:t>など、各出店団体にてコロ</a:t>
            </a:r>
            <a:r>
              <a:rPr sz="950" spc="100" dirty="0">
                <a:latin typeface="BIZ UDPゴシック" panose="020B0400000000000000" pitchFamily="50" charset="-128"/>
                <a:ea typeface="BIZ UDPゴシック" panose="020B0400000000000000" pitchFamily="50" charset="-128"/>
                <a:cs typeface="SimSun"/>
              </a:rPr>
              <a:t>ナ感染拡</a:t>
            </a:r>
            <a:r>
              <a:rPr sz="950" spc="100" dirty="0">
                <a:latin typeface="BIZ UDPゴシック" panose="020B0400000000000000" pitchFamily="50" charset="-128"/>
                <a:ea typeface="BIZ UDPゴシック" panose="020B0400000000000000" pitchFamily="50" charset="-128"/>
                <a:cs typeface="HGP教科書体"/>
              </a:rPr>
              <a:t>大</a:t>
            </a:r>
            <a:r>
              <a:rPr sz="950" spc="100" dirty="0">
                <a:latin typeface="BIZ UDPゴシック" panose="020B0400000000000000" pitchFamily="50" charset="-128"/>
                <a:ea typeface="BIZ UDPゴシック" panose="020B0400000000000000" pitchFamily="50" charset="-128"/>
                <a:cs typeface="SimSun"/>
              </a:rPr>
              <a:t>防</a:t>
            </a:r>
            <a:r>
              <a:rPr sz="950" spc="285" dirty="0">
                <a:latin typeface="BIZ UDPゴシック" panose="020B0400000000000000" pitchFamily="50" charset="-128"/>
                <a:ea typeface="BIZ UDPゴシック" panose="020B0400000000000000" pitchFamily="50" charset="-128"/>
                <a:cs typeface="HGP教科書体"/>
              </a:rPr>
              <a:t>止に努めてください。</a:t>
            </a:r>
            <a:endParaRPr sz="950" dirty="0">
              <a:latin typeface="BIZ UDPゴシック" panose="020B0400000000000000" pitchFamily="50" charset="-128"/>
              <a:ea typeface="BIZ UDPゴシック" panose="020B0400000000000000" pitchFamily="50" charset="-128"/>
              <a:cs typeface="HGP教科書体"/>
            </a:endParaRPr>
          </a:p>
          <a:p>
            <a:pPr marL="14604">
              <a:lnSpc>
                <a:spcPts val="1110"/>
              </a:lnSpc>
            </a:pPr>
            <a:r>
              <a:rPr sz="950" spc="95" dirty="0">
                <a:latin typeface="BIZ UDPゴシック" panose="020B0400000000000000" pitchFamily="50" charset="-128"/>
                <a:ea typeface="BIZ UDPゴシック" panose="020B0400000000000000" pitchFamily="50" charset="-128"/>
                <a:cs typeface="SimSun"/>
              </a:rPr>
              <a:t>２０．その他、必ず出店要項に従ってください。出店要項も誓約内容とします。</a:t>
            </a:r>
            <a:endParaRPr sz="950" dirty="0">
              <a:latin typeface="BIZ UDPゴシック" panose="020B0400000000000000" pitchFamily="50" charset="-128"/>
              <a:ea typeface="BIZ UDPゴシック" panose="020B0400000000000000" pitchFamily="50" charset="-128"/>
              <a:cs typeface="SimSun"/>
            </a:endParaRPr>
          </a:p>
          <a:p>
            <a:pPr marL="2051685" marR="1236345" indent="-871855">
              <a:lnSpc>
                <a:spcPct val="125299"/>
              </a:lnSpc>
              <a:spcBef>
                <a:spcPts val="575"/>
              </a:spcBef>
            </a:pPr>
            <a:r>
              <a:rPr sz="950" spc="180" dirty="0">
                <a:latin typeface="BIZ UDPゴシック" panose="020B0400000000000000" pitchFamily="50" charset="-128"/>
                <a:ea typeface="BIZ UDPゴシック" panose="020B0400000000000000" pitchFamily="50" charset="-128"/>
                <a:cs typeface="HGP教科書体"/>
              </a:rPr>
              <a:t>以上の出店規約をご理解いただき、内容に</a:t>
            </a:r>
            <a:r>
              <a:rPr sz="950" spc="190" dirty="0">
                <a:latin typeface="BIZ UDPゴシック" panose="020B0400000000000000" pitchFamily="50" charset="-128"/>
                <a:ea typeface="BIZ UDPゴシック" panose="020B0400000000000000" pitchFamily="50" charset="-128"/>
                <a:cs typeface="ＭＳ Ｐゴシック"/>
              </a:rPr>
              <a:t>同意をいただけましたら、</a:t>
            </a:r>
            <a:r>
              <a:rPr sz="950" spc="175" dirty="0">
                <a:latin typeface="BIZ UDPゴシック" panose="020B0400000000000000" pitchFamily="50" charset="-128"/>
                <a:ea typeface="BIZ UDPゴシック" panose="020B0400000000000000" pitchFamily="50" charset="-128"/>
                <a:cs typeface="ＭＳ Ｐゴシック"/>
              </a:rPr>
              <a:t>自署欄に署名をして提出してください。</a:t>
            </a:r>
            <a:endParaRPr sz="950" dirty="0">
              <a:latin typeface="BIZ UDPゴシック" panose="020B0400000000000000" pitchFamily="50" charset="-128"/>
              <a:ea typeface="BIZ UDPゴシック" panose="020B0400000000000000" pitchFamily="50" charset="-128"/>
              <a:cs typeface="ＭＳ Ｐゴシック"/>
            </a:endParaRPr>
          </a:p>
          <a:p>
            <a:pPr>
              <a:lnSpc>
                <a:spcPct val="100000"/>
              </a:lnSpc>
              <a:spcBef>
                <a:spcPts val="40"/>
              </a:spcBef>
            </a:pPr>
            <a:endParaRPr sz="1100" dirty="0">
              <a:latin typeface="BIZ UDPゴシック" panose="020B0400000000000000" pitchFamily="50" charset="-128"/>
              <a:ea typeface="BIZ UDPゴシック" panose="020B0400000000000000" pitchFamily="50" charset="-128"/>
              <a:cs typeface="ＭＳ Ｐゴシック"/>
            </a:endParaRPr>
          </a:p>
          <a:p>
            <a:pPr marL="212090">
              <a:lnSpc>
                <a:spcPct val="100000"/>
              </a:lnSpc>
              <a:tabLst>
                <a:tab pos="5684520" algn="l"/>
              </a:tabLst>
            </a:pPr>
            <a:r>
              <a:rPr sz="1100" u="sng" spc="145" dirty="0">
                <a:uFill>
                  <a:solidFill>
                    <a:srgbClr val="000000"/>
                  </a:solidFill>
                </a:uFill>
                <a:latin typeface="BIZ UDPゴシック" panose="020B0400000000000000" pitchFamily="50" charset="-128"/>
                <a:ea typeface="BIZ UDPゴシック" panose="020B0400000000000000" pitchFamily="50" charset="-128"/>
                <a:cs typeface="Times New Roman"/>
              </a:rPr>
              <a:t>  </a:t>
            </a:r>
            <a:r>
              <a:rPr sz="1100" u="sng" spc="95" dirty="0">
                <a:uFill>
                  <a:solidFill>
                    <a:srgbClr val="000000"/>
                  </a:solidFill>
                </a:uFill>
                <a:latin typeface="BIZ UDPゴシック" panose="020B0400000000000000" pitchFamily="50" charset="-128"/>
                <a:ea typeface="BIZ UDPゴシック" panose="020B0400000000000000" pitchFamily="50" charset="-128"/>
                <a:cs typeface="ＭＳ Ｐゴシック"/>
              </a:rPr>
              <a:t>店</a:t>
            </a:r>
            <a:r>
              <a:rPr sz="1100" u="sng" spc="114" dirty="0">
                <a:uFill>
                  <a:solidFill>
                    <a:srgbClr val="000000"/>
                  </a:solidFill>
                </a:uFill>
                <a:latin typeface="BIZ UDPゴシック" panose="020B0400000000000000" pitchFamily="50" charset="-128"/>
                <a:ea typeface="BIZ UDPゴシック" panose="020B0400000000000000" pitchFamily="50" charset="-128"/>
                <a:cs typeface="ＭＳ Ｐゴシック"/>
              </a:rPr>
              <a:t>舗</a:t>
            </a:r>
            <a:r>
              <a:rPr sz="1100" u="sng" spc="95" dirty="0">
                <a:uFill>
                  <a:solidFill>
                    <a:srgbClr val="000000"/>
                  </a:solidFill>
                </a:uFill>
                <a:latin typeface="BIZ UDPゴシック" panose="020B0400000000000000" pitchFamily="50" charset="-128"/>
                <a:ea typeface="BIZ UDPゴシック" panose="020B0400000000000000" pitchFamily="50" charset="-128"/>
                <a:cs typeface="ＭＳ Ｐゴシック"/>
              </a:rPr>
              <a:t>名</a:t>
            </a:r>
            <a:r>
              <a:rPr sz="1100" u="sng" spc="595" dirty="0">
                <a:uFill>
                  <a:solidFill>
                    <a:srgbClr val="000000"/>
                  </a:solidFill>
                </a:uFill>
                <a:latin typeface="BIZ UDPゴシック" panose="020B0400000000000000" pitchFamily="50" charset="-128"/>
                <a:ea typeface="BIZ UDPゴシック" panose="020B0400000000000000" pitchFamily="50" charset="-128"/>
                <a:cs typeface="ＭＳ Ｐゴシック"/>
              </a:rPr>
              <a:t>：</a:t>
            </a:r>
            <a:r>
              <a:rPr sz="1100" u="sng" dirty="0">
                <a:uFill>
                  <a:solidFill>
                    <a:srgbClr val="000000"/>
                  </a:solidFill>
                </a:uFill>
                <a:latin typeface="BIZ UDPゴシック" panose="020B0400000000000000" pitchFamily="50" charset="-128"/>
                <a:ea typeface="BIZ UDPゴシック" panose="020B0400000000000000" pitchFamily="50" charset="-128"/>
                <a:cs typeface="ＭＳ Ｐゴシック"/>
              </a:rPr>
              <a:t>	</a:t>
            </a:r>
            <a:endParaRPr sz="1100" dirty="0">
              <a:latin typeface="BIZ UDPゴシック" panose="020B0400000000000000" pitchFamily="50" charset="-128"/>
              <a:ea typeface="BIZ UDPゴシック" panose="020B0400000000000000" pitchFamily="50" charset="-128"/>
              <a:cs typeface="ＭＳ Ｐゴシック"/>
            </a:endParaRPr>
          </a:p>
          <a:p>
            <a:pPr>
              <a:lnSpc>
                <a:spcPct val="100000"/>
              </a:lnSpc>
            </a:pPr>
            <a:endParaRPr sz="1200" dirty="0">
              <a:latin typeface="BIZ UDPゴシック" panose="020B0400000000000000" pitchFamily="50" charset="-128"/>
              <a:ea typeface="BIZ UDPゴシック" panose="020B0400000000000000" pitchFamily="50" charset="-128"/>
              <a:cs typeface="ＭＳ Ｐゴシック"/>
            </a:endParaRPr>
          </a:p>
          <a:p>
            <a:pPr>
              <a:lnSpc>
                <a:spcPct val="100000"/>
              </a:lnSpc>
              <a:spcBef>
                <a:spcPts val="25"/>
              </a:spcBef>
            </a:pPr>
            <a:endParaRPr sz="1150" dirty="0">
              <a:latin typeface="BIZ UDPゴシック" panose="020B0400000000000000" pitchFamily="50" charset="-128"/>
              <a:ea typeface="BIZ UDPゴシック" panose="020B0400000000000000" pitchFamily="50" charset="-128"/>
              <a:cs typeface="ＭＳ Ｐゴシック"/>
            </a:endParaRPr>
          </a:p>
          <a:p>
            <a:pPr marL="212090">
              <a:lnSpc>
                <a:spcPct val="100000"/>
              </a:lnSpc>
              <a:tabLst>
                <a:tab pos="5684520" algn="l"/>
              </a:tabLst>
            </a:pPr>
            <a:r>
              <a:rPr sz="1100" u="sng" spc="280" dirty="0">
                <a:uFill>
                  <a:solidFill>
                    <a:srgbClr val="000000"/>
                  </a:solidFill>
                </a:uFill>
                <a:latin typeface="BIZ UDPゴシック" panose="020B0400000000000000" pitchFamily="50" charset="-128"/>
                <a:ea typeface="BIZ UDPゴシック" panose="020B0400000000000000" pitchFamily="50" charset="-128"/>
                <a:cs typeface="Times New Roman"/>
              </a:rPr>
              <a:t> </a:t>
            </a:r>
            <a:r>
              <a:rPr sz="1100" u="sng" spc="95" dirty="0">
                <a:uFill>
                  <a:solidFill>
                    <a:srgbClr val="000000"/>
                  </a:solidFill>
                </a:uFill>
                <a:latin typeface="BIZ UDPゴシック" panose="020B0400000000000000" pitchFamily="50" charset="-128"/>
                <a:ea typeface="BIZ UDPゴシック" panose="020B0400000000000000" pitchFamily="50" charset="-128"/>
                <a:cs typeface="ＭＳ Ｐゴシック"/>
              </a:rPr>
              <a:t>自</a:t>
            </a:r>
            <a:r>
              <a:rPr sz="1100" u="sng" spc="114" dirty="0">
                <a:uFill>
                  <a:solidFill>
                    <a:srgbClr val="000000"/>
                  </a:solidFill>
                </a:uFill>
                <a:latin typeface="BIZ UDPゴシック" panose="020B0400000000000000" pitchFamily="50" charset="-128"/>
                <a:ea typeface="BIZ UDPゴシック" panose="020B0400000000000000" pitchFamily="50" charset="-128"/>
                <a:cs typeface="ＭＳ Ｐゴシック"/>
              </a:rPr>
              <a:t>署</a:t>
            </a:r>
            <a:r>
              <a:rPr sz="1100" u="sng" spc="95" dirty="0">
                <a:uFill>
                  <a:solidFill>
                    <a:srgbClr val="000000"/>
                  </a:solidFill>
                </a:uFill>
                <a:latin typeface="BIZ UDPゴシック" panose="020B0400000000000000" pitchFamily="50" charset="-128"/>
                <a:ea typeface="BIZ UDPゴシック" panose="020B0400000000000000" pitchFamily="50" charset="-128"/>
                <a:cs typeface="ＭＳ Ｐゴシック"/>
              </a:rPr>
              <a:t>欄</a:t>
            </a:r>
            <a:r>
              <a:rPr sz="1100" u="sng" spc="585" dirty="0">
                <a:uFill>
                  <a:solidFill>
                    <a:srgbClr val="000000"/>
                  </a:solidFill>
                </a:uFill>
                <a:latin typeface="BIZ UDPゴシック" panose="020B0400000000000000" pitchFamily="50" charset="-128"/>
                <a:ea typeface="BIZ UDPゴシック" panose="020B0400000000000000" pitchFamily="50" charset="-128"/>
                <a:cs typeface="ＭＳ Ｐゴシック"/>
              </a:rPr>
              <a:t>：</a:t>
            </a:r>
            <a:r>
              <a:rPr sz="1100" u="sng" dirty="0">
                <a:uFill>
                  <a:solidFill>
                    <a:srgbClr val="000000"/>
                  </a:solidFill>
                </a:uFill>
                <a:latin typeface="BIZ UDPゴシック" panose="020B0400000000000000" pitchFamily="50" charset="-128"/>
                <a:ea typeface="BIZ UDPゴシック" panose="020B0400000000000000" pitchFamily="50" charset="-128"/>
                <a:cs typeface="ＭＳ Ｐゴシック"/>
              </a:rPr>
              <a:t>	</a:t>
            </a:r>
            <a:endParaRPr sz="1100" dirty="0">
              <a:latin typeface="BIZ UDPゴシック" panose="020B0400000000000000" pitchFamily="50" charset="-128"/>
              <a:ea typeface="BIZ UDPゴシック" panose="020B0400000000000000" pitchFamily="50" charset="-128"/>
              <a:cs typeface="ＭＳ Ｐゴシック"/>
            </a:endParaRPr>
          </a:p>
          <a:p>
            <a:pPr marL="2225040">
              <a:lnSpc>
                <a:spcPct val="100000"/>
              </a:lnSpc>
              <a:spcBef>
                <a:spcPts val="250"/>
              </a:spcBef>
            </a:pPr>
            <a:r>
              <a:rPr sz="950" dirty="0">
                <a:latin typeface="BIZ UDPゴシック" panose="020B0400000000000000" pitchFamily="50" charset="-128"/>
                <a:ea typeface="BIZ UDPゴシック" panose="020B0400000000000000" pitchFamily="50" charset="-128"/>
                <a:cs typeface="Century"/>
              </a:rPr>
              <a:t>FAX</a:t>
            </a:r>
            <a:r>
              <a:rPr sz="950" spc="130" dirty="0">
                <a:latin typeface="BIZ UDPゴシック" panose="020B0400000000000000" pitchFamily="50" charset="-128"/>
                <a:ea typeface="BIZ UDPゴシック" panose="020B0400000000000000" pitchFamily="50" charset="-128"/>
                <a:cs typeface="Times New Roman"/>
              </a:rPr>
              <a:t> </a:t>
            </a:r>
            <a:r>
              <a:rPr sz="950" spc="240" dirty="0">
                <a:latin typeface="BIZ UDPゴシック" panose="020B0400000000000000" pitchFamily="50" charset="-128"/>
                <a:ea typeface="BIZ UDPゴシック" panose="020B0400000000000000" pitchFamily="50" charset="-128"/>
                <a:cs typeface="ＭＳ Ｐゴシック"/>
              </a:rPr>
              <a:t>または</a:t>
            </a:r>
            <a:r>
              <a:rPr sz="950" spc="50" dirty="0">
                <a:latin typeface="BIZ UDPゴシック" panose="020B0400000000000000" pitchFamily="50" charset="-128"/>
                <a:ea typeface="BIZ UDPゴシック" panose="020B0400000000000000" pitchFamily="50" charset="-128"/>
                <a:cs typeface="Century"/>
              </a:rPr>
              <a:t>Mail</a:t>
            </a:r>
            <a:r>
              <a:rPr sz="950" spc="130" dirty="0">
                <a:latin typeface="BIZ UDPゴシック" panose="020B0400000000000000" pitchFamily="50" charset="-128"/>
                <a:ea typeface="BIZ UDPゴシック" panose="020B0400000000000000" pitchFamily="50" charset="-128"/>
                <a:cs typeface="Times New Roman"/>
              </a:rPr>
              <a:t> </a:t>
            </a:r>
            <a:r>
              <a:rPr sz="950" spc="155" dirty="0">
                <a:latin typeface="BIZ UDPゴシック" panose="020B0400000000000000" pitchFamily="50" charset="-128"/>
                <a:ea typeface="BIZ UDPゴシック" panose="020B0400000000000000" pitchFamily="50" charset="-128"/>
                <a:cs typeface="ＭＳ Ｐゴシック"/>
              </a:rPr>
              <a:t>にて実行委員会事務局までお送りください</a:t>
            </a:r>
            <a:r>
              <a:rPr sz="950" spc="155" dirty="0">
                <a:latin typeface="ＭＳ Ｐゴシック"/>
                <a:cs typeface="ＭＳ Ｐゴシック"/>
              </a:rPr>
              <a:t>。</a:t>
            </a:r>
            <a:endParaRPr sz="950" dirty="0">
              <a:latin typeface="ＭＳ Ｐゴシック"/>
              <a:cs typeface="ＭＳ Ｐゴシック"/>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704087" y="4556755"/>
            <a:ext cx="6364605" cy="2148840"/>
            <a:chOff x="704087" y="4556755"/>
            <a:chExt cx="6364605" cy="2148840"/>
          </a:xfrm>
        </p:grpSpPr>
        <p:sp>
          <p:nvSpPr>
            <p:cNvPr id="3" name="object 3"/>
            <p:cNvSpPr/>
            <p:nvPr/>
          </p:nvSpPr>
          <p:spPr>
            <a:xfrm>
              <a:off x="704087" y="4556755"/>
              <a:ext cx="6364605" cy="2148840"/>
            </a:xfrm>
            <a:custGeom>
              <a:avLst/>
              <a:gdLst/>
              <a:ahLst/>
              <a:cxnLst/>
              <a:rect l="l" t="t" r="r" b="b"/>
              <a:pathLst>
                <a:path w="6364605" h="2148840">
                  <a:moveTo>
                    <a:pt x="6362700" y="0"/>
                  </a:moveTo>
                  <a:lnTo>
                    <a:pt x="1524" y="0"/>
                  </a:lnTo>
                  <a:lnTo>
                    <a:pt x="0" y="1524"/>
                  </a:lnTo>
                  <a:lnTo>
                    <a:pt x="0" y="2147316"/>
                  </a:lnTo>
                  <a:lnTo>
                    <a:pt x="1524" y="2148840"/>
                  </a:lnTo>
                  <a:lnTo>
                    <a:pt x="6362700" y="2148840"/>
                  </a:lnTo>
                  <a:lnTo>
                    <a:pt x="6364224" y="2147316"/>
                  </a:lnTo>
                  <a:lnTo>
                    <a:pt x="6364224" y="2145792"/>
                  </a:lnTo>
                  <a:lnTo>
                    <a:pt x="6096" y="2145792"/>
                  </a:lnTo>
                  <a:lnTo>
                    <a:pt x="3048" y="2142744"/>
                  </a:lnTo>
                  <a:lnTo>
                    <a:pt x="6096" y="2142744"/>
                  </a:lnTo>
                  <a:lnTo>
                    <a:pt x="6096" y="6096"/>
                  </a:lnTo>
                  <a:lnTo>
                    <a:pt x="3048" y="6096"/>
                  </a:lnTo>
                  <a:lnTo>
                    <a:pt x="6096" y="3048"/>
                  </a:lnTo>
                  <a:lnTo>
                    <a:pt x="6364224" y="3048"/>
                  </a:lnTo>
                  <a:lnTo>
                    <a:pt x="6364224" y="1524"/>
                  </a:lnTo>
                  <a:lnTo>
                    <a:pt x="6362700" y="0"/>
                  </a:lnTo>
                  <a:close/>
                </a:path>
                <a:path w="6364605" h="2148840">
                  <a:moveTo>
                    <a:pt x="6096" y="2142744"/>
                  </a:moveTo>
                  <a:lnTo>
                    <a:pt x="3048" y="2142744"/>
                  </a:lnTo>
                  <a:lnTo>
                    <a:pt x="6096" y="2145792"/>
                  </a:lnTo>
                  <a:lnTo>
                    <a:pt x="6096" y="2142744"/>
                  </a:lnTo>
                  <a:close/>
                </a:path>
                <a:path w="6364605" h="2148840">
                  <a:moveTo>
                    <a:pt x="6358128" y="2142744"/>
                  </a:moveTo>
                  <a:lnTo>
                    <a:pt x="6096" y="2142744"/>
                  </a:lnTo>
                  <a:lnTo>
                    <a:pt x="6096" y="2145792"/>
                  </a:lnTo>
                  <a:lnTo>
                    <a:pt x="6358128" y="2145792"/>
                  </a:lnTo>
                  <a:lnTo>
                    <a:pt x="6358128" y="2142744"/>
                  </a:lnTo>
                  <a:close/>
                </a:path>
                <a:path w="6364605" h="2148840">
                  <a:moveTo>
                    <a:pt x="6358128" y="3048"/>
                  </a:moveTo>
                  <a:lnTo>
                    <a:pt x="6358128" y="2145792"/>
                  </a:lnTo>
                  <a:lnTo>
                    <a:pt x="6361176" y="2142744"/>
                  </a:lnTo>
                  <a:lnTo>
                    <a:pt x="6364224" y="2142744"/>
                  </a:lnTo>
                  <a:lnTo>
                    <a:pt x="6364224" y="6096"/>
                  </a:lnTo>
                  <a:lnTo>
                    <a:pt x="6361176" y="6096"/>
                  </a:lnTo>
                  <a:lnTo>
                    <a:pt x="6358128" y="3048"/>
                  </a:lnTo>
                  <a:close/>
                </a:path>
                <a:path w="6364605" h="2148840">
                  <a:moveTo>
                    <a:pt x="6364224" y="2142744"/>
                  </a:moveTo>
                  <a:lnTo>
                    <a:pt x="6361176" y="2142744"/>
                  </a:lnTo>
                  <a:lnTo>
                    <a:pt x="6358128" y="2145792"/>
                  </a:lnTo>
                  <a:lnTo>
                    <a:pt x="6364224" y="2145792"/>
                  </a:lnTo>
                  <a:lnTo>
                    <a:pt x="6364224" y="2142744"/>
                  </a:lnTo>
                  <a:close/>
                </a:path>
                <a:path w="6364605" h="2148840">
                  <a:moveTo>
                    <a:pt x="6096" y="3048"/>
                  </a:moveTo>
                  <a:lnTo>
                    <a:pt x="3048" y="6096"/>
                  </a:lnTo>
                  <a:lnTo>
                    <a:pt x="6096" y="6096"/>
                  </a:lnTo>
                  <a:lnTo>
                    <a:pt x="6096" y="3048"/>
                  </a:lnTo>
                  <a:close/>
                </a:path>
                <a:path w="6364605" h="2148840">
                  <a:moveTo>
                    <a:pt x="6358128" y="3048"/>
                  </a:moveTo>
                  <a:lnTo>
                    <a:pt x="6096" y="3048"/>
                  </a:lnTo>
                  <a:lnTo>
                    <a:pt x="6096" y="6096"/>
                  </a:lnTo>
                  <a:lnTo>
                    <a:pt x="6358128" y="6096"/>
                  </a:lnTo>
                  <a:lnTo>
                    <a:pt x="6358128" y="3048"/>
                  </a:lnTo>
                  <a:close/>
                </a:path>
                <a:path w="6364605" h="2148840">
                  <a:moveTo>
                    <a:pt x="6364224" y="3048"/>
                  </a:moveTo>
                  <a:lnTo>
                    <a:pt x="6358128" y="3048"/>
                  </a:lnTo>
                  <a:lnTo>
                    <a:pt x="6361176" y="6096"/>
                  </a:lnTo>
                  <a:lnTo>
                    <a:pt x="6364224" y="6096"/>
                  </a:lnTo>
                  <a:lnTo>
                    <a:pt x="6364224" y="3048"/>
                  </a:lnTo>
                  <a:close/>
                </a:path>
              </a:pathLst>
            </a:custGeom>
            <a:solidFill>
              <a:srgbClr val="000000"/>
            </a:solidFill>
          </p:spPr>
          <p:txBody>
            <a:bodyPr wrap="square" lIns="0" tIns="0" rIns="0" bIns="0" rtlCol="0"/>
            <a:lstStyle/>
            <a:p>
              <a:endParaRPr/>
            </a:p>
          </p:txBody>
        </p:sp>
        <p:sp>
          <p:nvSpPr>
            <p:cNvPr id="4" name="object 4"/>
            <p:cNvSpPr/>
            <p:nvPr/>
          </p:nvSpPr>
          <p:spPr>
            <a:xfrm>
              <a:off x="1778507" y="5131303"/>
              <a:ext cx="1714500" cy="1428115"/>
            </a:xfrm>
            <a:custGeom>
              <a:avLst/>
              <a:gdLst/>
              <a:ahLst/>
              <a:cxnLst/>
              <a:rect l="l" t="t" r="r" b="b"/>
              <a:pathLst>
                <a:path w="1714500" h="1428115">
                  <a:moveTo>
                    <a:pt x="1714499" y="0"/>
                  </a:moveTo>
                  <a:lnTo>
                    <a:pt x="0" y="0"/>
                  </a:lnTo>
                  <a:lnTo>
                    <a:pt x="0" y="1427987"/>
                  </a:lnTo>
                  <a:lnTo>
                    <a:pt x="1714499" y="1427987"/>
                  </a:lnTo>
                  <a:lnTo>
                    <a:pt x="1714499" y="0"/>
                  </a:lnTo>
                  <a:close/>
                </a:path>
              </a:pathLst>
            </a:custGeom>
            <a:solidFill>
              <a:srgbClr val="FFFFFF"/>
            </a:solidFill>
          </p:spPr>
          <p:txBody>
            <a:bodyPr wrap="square" lIns="0" tIns="0" rIns="0" bIns="0" rtlCol="0"/>
            <a:lstStyle/>
            <a:p>
              <a:endParaRPr/>
            </a:p>
          </p:txBody>
        </p:sp>
        <p:sp>
          <p:nvSpPr>
            <p:cNvPr id="5" name="object 5"/>
            <p:cNvSpPr/>
            <p:nvPr/>
          </p:nvSpPr>
          <p:spPr>
            <a:xfrm>
              <a:off x="1778507" y="5140447"/>
              <a:ext cx="0" cy="1419225"/>
            </a:xfrm>
            <a:custGeom>
              <a:avLst/>
              <a:gdLst/>
              <a:ahLst/>
              <a:cxnLst/>
              <a:rect l="l" t="t" r="r" b="b"/>
              <a:pathLst>
                <a:path h="1419225">
                  <a:moveTo>
                    <a:pt x="0" y="0"/>
                  </a:moveTo>
                  <a:lnTo>
                    <a:pt x="0" y="1418844"/>
                  </a:lnTo>
                </a:path>
              </a:pathLst>
            </a:custGeom>
            <a:ln w="9144">
              <a:solidFill>
                <a:srgbClr val="A4A4A4"/>
              </a:solidFill>
              <a:prstDash val="sysDot"/>
            </a:ln>
          </p:spPr>
          <p:txBody>
            <a:bodyPr wrap="square" lIns="0" tIns="0" rIns="0" bIns="0" rtlCol="0"/>
            <a:lstStyle/>
            <a:p>
              <a:endParaRPr/>
            </a:p>
          </p:txBody>
        </p:sp>
        <p:sp>
          <p:nvSpPr>
            <p:cNvPr id="6" name="object 6"/>
            <p:cNvSpPr/>
            <p:nvPr/>
          </p:nvSpPr>
          <p:spPr>
            <a:xfrm>
              <a:off x="1778507" y="5131303"/>
              <a:ext cx="1705610" cy="0"/>
            </a:xfrm>
            <a:custGeom>
              <a:avLst/>
              <a:gdLst/>
              <a:ahLst/>
              <a:cxnLst/>
              <a:rect l="l" t="t" r="r" b="b"/>
              <a:pathLst>
                <a:path w="1705610">
                  <a:moveTo>
                    <a:pt x="0" y="0"/>
                  </a:moveTo>
                  <a:lnTo>
                    <a:pt x="1705356" y="0"/>
                  </a:lnTo>
                </a:path>
              </a:pathLst>
            </a:custGeom>
            <a:ln w="9144">
              <a:solidFill>
                <a:srgbClr val="A4A4A4"/>
              </a:solidFill>
              <a:prstDash val="dot"/>
            </a:ln>
          </p:spPr>
          <p:txBody>
            <a:bodyPr wrap="square" lIns="0" tIns="0" rIns="0" bIns="0" rtlCol="0"/>
            <a:lstStyle/>
            <a:p>
              <a:endParaRPr/>
            </a:p>
          </p:txBody>
        </p:sp>
        <p:sp>
          <p:nvSpPr>
            <p:cNvPr id="7" name="object 7"/>
            <p:cNvSpPr/>
            <p:nvPr/>
          </p:nvSpPr>
          <p:spPr>
            <a:xfrm>
              <a:off x="2464308" y="5129779"/>
              <a:ext cx="9525" cy="6350"/>
            </a:xfrm>
            <a:custGeom>
              <a:avLst/>
              <a:gdLst/>
              <a:ahLst/>
              <a:cxnLst/>
              <a:rect l="l" t="t" r="r" b="b"/>
              <a:pathLst>
                <a:path w="9525" h="6350">
                  <a:moveTo>
                    <a:pt x="0" y="6095"/>
                  </a:moveTo>
                  <a:lnTo>
                    <a:pt x="9144" y="6095"/>
                  </a:lnTo>
                  <a:lnTo>
                    <a:pt x="9144" y="0"/>
                  </a:lnTo>
                  <a:lnTo>
                    <a:pt x="0" y="0"/>
                  </a:lnTo>
                  <a:lnTo>
                    <a:pt x="0" y="6095"/>
                  </a:lnTo>
                  <a:close/>
                </a:path>
              </a:pathLst>
            </a:custGeom>
            <a:solidFill>
              <a:srgbClr val="A4A4A4"/>
            </a:solidFill>
          </p:spPr>
          <p:txBody>
            <a:bodyPr wrap="square" lIns="0" tIns="0" rIns="0" bIns="0" rtlCol="0"/>
            <a:lstStyle/>
            <a:p>
              <a:endParaRPr/>
            </a:p>
          </p:txBody>
        </p:sp>
        <p:sp>
          <p:nvSpPr>
            <p:cNvPr id="8" name="object 8"/>
            <p:cNvSpPr/>
            <p:nvPr/>
          </p:nvSpPr>
          <p:spPr>
            <a:xfrm>
              <a:off x="3493008" y="5131303"/>
              <a:ext cx="0" cy="1420495"/>
            </a:xfrm>
            <a:custGeom>
              <a:avLst/>
              <a:gdLst/>
              <a:ahLst/>
              <a:cxnLst/>
              <a:rect l="l" t="t" r="r" b="b"/>
              <a:pathLst>
                <a:path h="1420495">
                  <a:moveTo>
                    <a:pt x="0" y="0"/>
                  </a:moveTo>
                  <a:lnTo>
                    <a:pt x="0" y="1420368"/>
                  </a:lnTo>
                </a:path>
              </a:pathLst>
            </a:custGeom>
            <a:ln w="9144">
              <a:solidFill>
                <a:srgbClr val="A4A4A4"/>
              </a:solidFill>
              <a:prstDash val="sysDot"/>
            </a:ln>
          </p:spPr>
          <p:txBody>
            <a:bodyPr wrap="square" lIns="0" tIns="0" rIns="0" bIns="0" rtlCol="0"/>
            <a:lstStyle/>
            <a:p>
              <a:endParaRPr/>
            </a:p>
          </p:txBody>
        </p:sp>
        <p:sp>
          <p:nvSpPr>
            <p:cNvPr id="9" name="object 9"/>
            <p:cNvSpPr/>
            <p:nvPr/>
          </p:nvSpPr>
          <p:spPr>
            <a:xfrm>
              <a:off x="3488436" y="6522715"/>
              <a:ext cx="9525" cy="6350"/>
            </a:xfrm>
            <a:custGeom>
              <a:avLst/>
              <a:gdLst/>
              <a:ahLst/>
              <a:cxnLst/>
              <a:rect l="l" t="t" r="r" b="b"/>
              <a:pathLst>
                <a:path w="9525" h="6350">
                  <a:moveTo>
                    <a:pt x="0" y="6095"/>
                  </a:moveTo>
                  <a:lnTo>
                    <a:pt x="9144" y="6095"/>
                  </a:lnTo>
                  <a:lnTo>
                    <a:pt x="9144" y="0"/>
                  </a:lnTo>
                  <a:lnTo>
                    <a:pt x="0" y="0"/>
                  </a:lnTo>
                  <a:lnTo>
                    <a:pt x="0" y="6095"/>
                  </a:lnTo>
                  <a:close/>
                </a:path>
              </a:pathLst>
            </a:custGeom>
            <a:solidFill>
              <a:srgbClr val="A4A4A4"/>
            </a:solidFill>
          </p:spPr>
          <p:txBody>
            <a:bodyPr wrap="square" lIns="0" tIns="0" rIns="0" bIns="0" rtlCol="0"/>
            <a:lstStyle/>
            <a:p>
              <a:endParaRPr/>
            </a:p>
          </p:txBody>
        </p:sp>
        <p:sp>
          <p:nvSpPr>
            <p:cNvPr id="10" name="object 10"/>
            <p:cNvSpPr/>
            <p:nvPr/>
          </p:nvSpPr>
          <p:spPr>
            <a:xfrm>
              <a:off x="1786127" y="6559291"/>
              <a:ext cx="1705610" cy="0"/>
            </a:xfrm>
            <a:custGeom>
              <a:avLst/>
              <a:gdLst/>
              <a:ahLst/>
              <a:cxnLst/>
              <a:rect l="l" t="t" r="r" b="b"/>
              <a:pathLst>
                <a:path w="1705610">
                  <a:moveTo>
                    <a:pt x="0" y="0"/>
                  </a:moveTo>
                  <a:lnTo>
                    <a:pt x="1705356" y="0"/>
                  </a:lnTo>
                </a:path>
              </a:pathLst>
            </a:custGeom>
            <a:ln w="9144">
              <a:solidFill>
                <a:srgbClr val="A4A4A4"/>
              </a:solidFill>
              <a:prstDash val="sysDot"/>
            </a:ln>
          </p:spPr>
          <p:txBody>
            <a:bodyPr wrap="square" lIns="0" tIns="0" rIns="0" bIns="0" rtlCol="0"/>
            <a:lstStyle/>
            <a:p>
              <a:endParaRPr/>
            </a:p>
          </p:txBody>
        </p:sp>
        <p:sp>
          <p:nvSpPr>
            <p:cNvPr id="11" name="object 11"/>
            <p:cNvSpPr/>
            <p:nvPr/>
          </p:nvSpPr>
          <p:spPr>
            <a:xfrm>
              <a:off x="3493007" y="5131303"/>
              <a:ext cx="1714500" cy="1397635"/>
            </a:xfrm>
            <a:custGeom>
              <a:avLst/>
              <a:gdLst/>
              <a:ahLst/>
              <a:cxnLst/>
              <a:rect l="l" t="t" r="r" b="b"/>
              <a:pathLst>
                <a:path w="1714500" h="1397634">
                  <a:moveTo>
                    <a:pt x="1714499" y="0"/>
                  </a:moveTo>
                  <a:lnTo>
                    <a:pt x="0" y="0"/>
                  </a:lnTo>
                  <a:lnTo>
                    <a:pt x="0" y="1397507"/>
                  </a:lnTo>
                  <a:lnTo>
                    <a:pt x="1714499" y="1397507"/>
                  </a:lnTo>
                  <a:lnTo>
                    <a:pt x="1714499" y="0"/>
                  </a:lnTo>
                  <a:close/>
                </a:path>
              </a:pathLst>
            </a:custGeom>
            <a:solidFill>
              <a:srgbClr val="FFFFFF"/>
            </a:solidFill>
          </p:spPr>
          <p:txBody>
            <a:bodyPr wrap="square" lIns="0" tIns="0" rIns="0" bIns="0" rtlCol="0"/>
            <a:lstStyle/>
            <a:p>
              <a:endParaRPr/>
            </a:p>
          </p:txBody>
        </p:sp>
        <p:sp>
          <p:nvSpPr>
            <p:cNvPr id="12" name="object 12"/>
            <p:cNvSpPr/>
            <p:nvPr/>
          </p:nvSpPr>
          <p:spPr>
            <a:xfrm>
              <a:off x="3488436" y="5126731"/>
              <a:ext cx="1724025" cy="1407160"/>
            </a:xfrm>
            <a:custGeom>
              <a:avLst/>
              <a:gdLst/>
              <a:ahLst/>
              <a:cxnLst/>
              <a:rect l="l" t="t" r="r" b="b"/>
              <a:pathLst>
                <a:path w="1724025" h="1407159">
                  <a:moveTo>
                    <a:pt x="1723644" y="0"/>
                  </a:moveTo>
                  <a:lnTo>
                    <a:pt x="0" y="0"/>
                  </a:lnTo>
                  <a:lnTo>
                    <a:pt x="0" y="1406652"/>
                  </a:lnTo>
                  <a:lnTo>
                    <a:pt x="1723644" y="1406652"/>
                  </a:lnTo>
                  <a:lnTo>
                    <a:pt x="1723644" y="1402080"/>
                  </a:lnTo>
                  <a:lnTo>
                    <a:pt x="9144" y="1402080"/>
                  </a:lnTo>
                  <a:lnTo>
                    <a:pt x="4572" y="1397508"/>
                  </a:lnTo>
                  <a:lnTo>
                    <a:pt x="9144" y="1397508"/>
                  </a:lnTo>
                  <a:lnTo>
                    <a:pt x="9144" y="9144"/>
                  </a:lnTo>
                  <a:lnTo>
                    <a:pt x="4572" y="9144"/>
                  </a:lnTo>
                  <a:lnTo>
                    <a:pt x="9144" y="4572"/>
                  </a:lnTo>
                  <a:lnTo>
                    <a:pt x="1723644" y="4572"/>
                  </a:lnTo>
                  <a:lnTo>
                    <a:pt x="1723644" y="0"/>
                  </a:lnTo>
                  <a:close/>
                </a:path>
                <a:path w="1724025" h="1407159">
                  <a:moveTo>
                    <a:pt x="9144" y="1397508"/>
                  </a:moveTo>
                  <a:lnTo>
                    <a:pt x="4572" y="1397508"/>
                  </a:lnTo>
                  <a:lnTo>
                    <a:pt x="9144" y="1402080"/>
                  </a:lnTo>
                  <a:lnTo>
                    <a:pt x="9144" y="1397508"/>
                  </a:lnTo>
                  <a:close/>
                </a:path>
                <a:path w="1724025" h="1407159">
                  <a:moveTo>
                    <a:pt x="1714500" y="1397508"/>
                  </a:moveTo>
                  <a:lnTo>
                    <a:pt x="9144" y="1397508"/>
                  </a:lnTo>
                  <a:lnTo>
                    <a:pt x="9144" y="1402080"/>
                  </a:lnTo>
                  <a:lnTo>
                    <a:pt x="1714500" y="1402080"/>
                  </a:lnTo>
                  <a:lnTo>
                    <a:pt x="1714500" y="1397508"/>
                  </a:lnTo>
                  <a:close/>
                </a:path>
                <a:path w="1724025" h="1407159">
                  <a:moveTo>
                    <a:pt x="1714500" y="4572"/>
                  </a:moveTo>
                  <a:lnTo>
                    <a:pt x="1714500" y="1402080"/>
                  </a:lnTo>
                  <a:lnTo>
                    <a:pt x="1719072" y="1397508"/>
                  </a:lnTo>
                  <a:lnTo>
                    <a:pt x="1723644" y="1397508"/>
                  </a:lnTo>
                  <a:lnTo>
                    <a:pt x="1723644" y="9144"/>
                  </a:lnTo>
                  <a:lnTo>
                    <a:pt x="1719072" y="9144"/>
                  </a:lnTo>
                  <a:lnTo>
                    <a:pt x="1714500" y="4572"/>
                  </a:lnTo>
                  <a:close/>
                </a:path>
                <a:path w="1724025" h="1407159">
                  <a:moveTo>
                    <a:pt x="1723644" y="1397508"/>
                  </a:moveTo>
                  <a:lnTo>
                    <a:pt x="1719072" y="1397508"/>
                  </a:lnTo>
                  <a:lnTo>
                    <a:pt x="1714500" y="1402080"/>
                  </a:lnTo>
                  <a:lnTo>
                    <a:pt x="1723644" y="1402080"/>
                  </a:lnTo>
                  <a:lnTo>
                    <a:pt x="1723644" y="1397508"/>
                  </a:lnTo>
                  <a:close/>
                </a:path>
                <a:path w="1724025" h="1407159">
                  <a:moveTo>
                    <a:pt x="9144" y="4572"/>
                  </a:moveTo>
                  <a:lnTo>
                    <a:pt x="4572" y="9144"/>
                  </a:lnTo>
                  <a:lnTo>
                    <a:pt x="9144" y="9144"/>
                  </a:lnTo>
                  <a:lnTo>
                    <a:pt x="9144" y="4572"/>
                  </a:lnTo>
                  <a:close/>
                </a:path>
                <a:path w="1724025" h="1407159">
                  <a:moveTo>
                    <a:pt x="1714500" y="4572"/>
                  </a:moveTo>
                  <a:lnTo>
                    <a:pt x="9144" y="4572"/>
                  </a:lnTo>
                  <a:lnTo>
                    <a:pt x="9144" y="9144"/>
                  </a:lnTo>
                  <a:lnTo>
                    <a:pt x="1714500" y="9144"/>
                  </a:lnTo>
                  <a:lnTo>
                    <a:pt x="1714500" y="4572"/>
                  </a:lnTo>
                  <a:close/>
                </a:path>
                <a:path w="1724025" h="1407159">
                  <a:moveTo>
                    <a:pt x="1723644" y="4572"/>
                  </a:moveTo>
                  <a:lnTo>
                    <a:pt x="1714500" y="4572"/>
                  </a:lnTo>
                  <a:lnTo>
                    <a:pt x="1719072" y="9144"/>
                  </a:lnTo>
                  <a:lnTo>
                    <a:pt x="1723644" y="9144"/>
                  </a:lnTo>
                  <a:lnTo>
                    <a:pt x="1723644" y="4572"/>
                  </a:lnTo>
                  <a:close/>
                </a:path>
              </a:pathLst>
            </a:custGeom>
            <a:solidFill>
              <a:srgbClr val="000000"/>
            </a:solidFill>
          </p:spPr>
          <p:txBody>
            <a:bodyPr wrap="square" lIns="0" tIns="0" rIns="0" bIns="0" rtlCol="0"/>
            <a:lstStyle/>
            <a:p>
              <a:endParaRPr/>
            </a:p>
          </p:txBody>
        </p:sp>
        <p:sp>
          <p:nvSpPr>
            <p:cNvPr id="13" name="object 13"/>
            <p:cNvSpPr/>
            <p:nvPr/>
          </p:nvSpPr>
          <p:spPr>
            <a:xfrm>
              <a:off x="2970275" y="5344663"/>
              <a:ext cx="944880" cy="220979"/>
            </a:xfrm>
            <a:custGeom>
              <a:avLst/>
              <a:gdLst/>
              <a:ahLst/>
              <a:cxnLst/>
              <a:rect l="l" t="t" r="r" b="b"/>
              <a:pathLst>
                <a:path w="944879" h="220979">
                  <a:moveTo>
                    <a:pt x="944879" y="0"/>
                  </a:moveTo>
                  <a:lnTo>
                    <a:pt x="0" y="0"/>
                  </a:lnTo>
                  <a:lnTo>
                    <a:pt x="0" y="220979"/>
                  </a:lnTo>
                  <a:lnTo>
                    <a:pt x="944879" y="220979"/>
                  </a:lnTo>
                  <a:lnTo>
                    <a:pt x="944879" y="0"/>
                  </a:lnTo>
                  <a:close/>
                </a:path>
              </a:pathLst>
            </a:custGeom>
            <a:solidFill>
              <a:srgbClr val="FFFFFF"/>
            </a:solidFill>
          </p:spPr>
          <p:txBody>
            <a:bodyPr wrap="square" lIns="0" tIns="0" rIns="0" bIns="0" rtlCol="0"/>
            <a:lstStyle/>
            <a:p>
              <a:endParaRPr/>
            </a:p>
          </p:txBody>
        </p:sp>
        <p:sp>
          <p:nvSpPr>
            <p:cNvPr id="14" name="object 14"/>
            <p:cNvSpPr/>
            <p:nvPr/>
          </p:nvSpPr>
          <p:spPr>
            <a:xfrm>
              <a:off x="2965704" y="5340091"/>
              <a:ext cx="954405" cy="230504"/>
            </a:xfrm>
            <a:custGeom>
              <a:avLst/>
              <a:gdLst/>
              <a:ahLst/>
              <a:cxnLst/>
              <a:rect l="l" t="t" r="r" b="b"/>
              <a:pathLst>
                <a:path w="954404" h="230504">
                  <a:moveTo>
                    <a:pt x="954024" y="0"/>
                  </a:moveTo>
                  <a:lnTo>
                    <a:pt x="0" y="0"/>
                  </a:lnTo>
                  <a:lnTo>
                    <a:pt x="0" y="230124"/>
                  </a:lnTo>
                  <a:lnTo>
                    <a:pt x="954024" y="230124"/>
                  </a:lnTo>
                  <a:lnTo>
                    <a:pt x="954024" y="225552"/>
                  </a:lnTo>
                  <a:lnTo>
                    <a:pt x="9144" y="225552"/>
                  </a:lnTo>
                  <a:lnTo>
                    <a:pt x="4572" y="220980"/>
                  </a:lnTo>
                  <a:lnTo>
                    <a:pt x="9144" y="220980"/>
                  </a:lnTo>
                  <a:lnTo>
                    <a:pt x="9144" y="9144"/>
                  </a:lnTo>
                  <a:lnTo>
                    <a:pt x="4572" y="9144"/>
                  </a:lnTo>
                  <a:lnTo>
                    <a:pt x="9144" y="4572"/>
                  </a:lnTo>
                  <a:lnTo>
                    <a:pt x="954024" y="4572"/>
                  </a:lnTo>
                  <a:lnTo>
                    <a:pt x="954024" y="0"/>
                  </a:lnTo>
                  <a:close/>
                </a:path>
                <a:path w="954404" h="230504">
                  <a:moveTo>
                    <a:pt x="9144" y="220980"/>
                  </a:moveTo>
                  <a:lnTo>
                    <a:pt x="4572" y="220980"/>
                  </a:lnTo>
                  <a:lnTo>
                    <a:pt x="9144" y="225552"/>
                  </a:lnTo>
                  <a:lnTo>
                    <a:pt x="9144" y="220980"/>
                  </a:lnTo>
                  <a:close/>
                </a:path>
                <a:path w="954404" h="230504">
                  <a:moveTo>
                    <a:pt x="944880" y="220980"/>
                  </a:moveTo>
                  <a:lnTo>
                    <a:pt x="9144" y="220980"/>
                  </a:lnTo>
                  <a:lnTo>
                    <a:pt x="9144" y="225552"/>
                  </a:lnTo>
                  <a:lnTo>
                    <a:pt x="944880" y="225552"/>
                  </a:lnTo>
                  <a:lnTo>
                    <a:pt x="944880" y="220980"/>
                  </a:lnTo>
                  <a:close/>
                </a:path>
                <a:path w="954404" h="230504">
                  <a:moveTo>
                    <a:pt x="944880" y="4572"/>
                  </a:moveTo>
                  <a:lnTo>
                    <a:pt x="944880" y="225552"/>
                  </a:lnTo>
                  <a:lnTo>
                    <a:pt x="949452" y="220980"/>
                  </a:lnTo>
                  <a:lnTo>
                    <a:pt x="954024" y="220980"/>
                  </a:lnTo>
                  <a:lnTo>
                    <a:pt x="954024" y="9144"/>
                  </a:lnTo>
                  <a:lnTo>
                    <a:pt x="949452" y="9144"/>
                  </a:lnTo>
                  <a:lnTo>
                    <a:pt x="944880" y="4572"/>
                  </a:lnTo>
                  <a:close/>
                </a:path>
                <a:path w="954404" h="230504">
                  <a:moveTo>
                    <a:pt x="954024" y="220980"/>
                  </a:moveTo>
                  <a:lnTo>
                    <a:pt x="949452" y="220980"/>
                  </a:lnTo>
                  <a:lnTo>
                    <a:pt x="944880" y="225552"/>
                  </a:lnTo>
                  <a:lnTo>
                    <a:pt x="954024" y="225552"/>
                  </a:lnTo>
                  <a:lnTo>
                    <a:pt x="954024" y="220980"/>
                  </a:lnTo>
                  <a:close/>
                </a:path>
                <a:path w="954404" h="230504">
                  <a:moveTo>
                    <a:pt x="9144" y="4572"/>
                  </a:moveTo>
                  <a:lnTo>
                    <a:pt x="4572" y="9144"/>
                  </a:lnTo>
                  <a:lnTo>
                    <a:pt x="9144" y="9144"/>
                  </a:lnTo>
                  <a:lnTo>
                    <a:pt x="9144" y="4572"/>
                  </a:lnTo>
                  <a:close/>
                </a:path>
                <a:path w="954404" h="230504">
                  <a:moveTo>
                    <a:pt x="944880" y="4572"/>
                  </a:moveTo>
                  <a:lnTo>
                    <a:pt x="9144" y="4572"/>
                  </a:lnTo>
                  <a:lnTo>
                    <a:pt x="9144" y="9144"/>
                  </a:lnTo>
                  <a:lnTo>
                    <a:pt x="944880" y="9144"/>
                  </a:lnTo>
                  <a:lnTo>
                    <a:pt x="944880" y="4572"/>
                  </a:lnTo>
                  <a:close/>
                </a:path>
                <a:path w="954404" h="230504">
                  <a:moveTo>
                    <a:pt x="954024" y="4572"/>
                  </a:moveTo>
                  <a:lnTo>
                    <a:pt x="944880" y="4572"/>
                  </a:lnTo>
                  <a:lnTo>
                    <a:pt x="949452" y="9144"/>
                  </a:lnTo>
                  <a:lnTo>
                    <a:pt x="954024" y="9144"/>
                  </a:lnTo>
                  <a:lnTo>
                    <a:pt x="954024" y="4572"/>
                  </a:lnTo>
                  <a:close/>
                </a:path>
              </a:pathLst>
            </a:custGeom>
            <a:solidFill>
              <a:srgbClr val="000000"/>
            </a:solidFill>
          </p:spPr>
          <p:txBody>
            <a:bodyPr wrap="square" lIns="0" tIns="0" rIns="0" bIns="0" rtlCol="0"/>
            <a:lstStyle/>
            <a:p>
              <a:endParaRPr/>
            </a:p>
          </p:txBody>
        </p:sp>
        <p:sp>
          <p:nvSpPr>
            <p:cNvPr id="15" name="object 15"/>
            <p:cNvSpPr/>
            <p:nvPr/>
          </p:nvSpPr>
          <p:spPr>
            <a:xfrm>
              <a:off x="3851147" y="5344663"/>
              <a:ext cx="144780" cy="125095"/>
            </a:xfrm>
            <a:custGeom>
              <a:avLst/>
              <a:gdLst/>
              <a:ahLst/>
              <a:cxnLst/>
              <a:rect l="l" t="t" r="r" b="b"/>
              <a:pathLst>
                <a:path w="144779" h="125095">
                  <a:moveTo>
                    <a:pt x="144779" y="0"/>
                  </a:moveTo>
                  <a:lnTo>
                    <a:pt x="0" y="0"/>
                  </a:lnTo>
                  <a:lnTo>
                    <a:pt x="0" y="124967"/>
                  </a:lnTo>
                  <a:lnTo>
                    <a:pt x="144779" y="124967"/>
                  </a:lnTo>
                  <a:lnTo>
                    <a:pt x="144779" y="0"/>
                  </a:lnTo>
                  <a:close/>
                </a:path>
              </a:pathLst>
            </a:custGeom>
            <a:solidFill>
              <a:srgbClr val="FFFFFF"/>
            </a:solidFill>
          </p:spPr>
          <p:txBody>
            <a:bodyPr wrap="square" lIns="0" tIns="0" rIns="0" bIns="0" rtlCol="0"/>
            <a:lstStyle/>
            <a:p>
              <a:endParaRPr/>
            </a:p>
          </p:txBody>
        </p:sp>
        <p:sp>
          <p:nvSpPr>
            <p:cNvPr id="16" name="object 16"/>
            <p:cNvSpPr/>
            <p:nvPr/>
          </p:nvSpPr>
          <p:spPr>
            <a:xfrm>
              <a:off x="3845052" y="5340091"/>
              <a:ext cx="155575" cy="134620"/>
            </a:xfrm>
            <a:custGeom>
              <a:avLst/>
              <a:gdLst/>
              <a:ahLst/>
              <a:cxnLst/>
              <a:rect l="l" t="t" r="r" b="b"/>
              <a:pathLst>
                <a:path w="155575" h="134620">
                  <a:moveTo>
                    <a:pt x="155448" y="0"/>
                  </a:moveTo>
                  <a:lnTo>
                    <a:pt x="0" y="0"/>
                  </a:lnTo>
                  <a:lnTo>
                    <a:pt x="0" y="134112"/>
                  </a:lnTo>
                  <a:lnTo>
                    <a:pt x="155448" y="134112"/>
                  </a:lnTo>
                  <a:lnTo>
                    <a:pt x="155448" y="129540"/>
                  </a:lnTo>
                  <a:lnTo>
                    <a:pt x="10668" y="129540"/>
                  </a:lnTo>
                  <a:lnTo>
                    <a:pt x="6096" y="124968"/>
                  </a:lnTo>
                  <a:lnTo>
                    <a:pt x="10668" y="124968"/>
                  </a:lnTo>
                  <a:lnTo>
                    <a:pt x="10668" y="9144"/>
                  </a:lnTo>
                  <a:lnTo>
                    <a:pt x="6096" y="9144"/>
                  </a:lnTo>
                  <a:lnTo>
                    <a:pt x="10668" y="4572"/>
                  </a:lnTo>
                  <a:lnTo>
                    <a:pt x="155448" y="4572"/>
                  </a:lnTo>
                  <a:lnTo>
                    <a:pt x="155448" y="0"/>
                  </a:lnTo>
                  <a:close/>
                </a:path>
                <a:path w="155575" h="134620">
                  <a:moveTo>
                    <a:pt x="10668" y="124968"/>
                  </a:moveTo>
                  <a:lnTo>
                    <a:pt x="6096" y="124968"/>
                  </a:lnTo>
                  <a:lnTo>
                    <a:pt x="10668" y="129540"/>
                  </a:lnTo>
                  <a:lnTo>
                    <a:pt x="10668" y="124968"/>
                  </a:lnTo>
                  <a:close/>
                </a:path>
                <a:path w="155575" h="134620">
                  <a:moveTo>
                    <a:pt x="144780" y="124968"/>
                  </a:moveTo>
                  <a:lnTo>
                    <a:pt x="10668" y="124968"/>
                  </a:lnTo>
                  <a:lnTo>
                    <a:pt x="10668" y="129540"/>
                  </a:lnTo>
                  <a:lnTo>
                    <a:pt x="144780" y="129540"/>
                  </a:lnTo>
                  <a:lnTo>
                    <a:pt x="144780" y="124968"/>
                  </a:lnTo>
                  <a:close/>
                </a:path>
                <a:path w="155575" h="134620">
                  <a:moveTo>
                    <a:pt x="144780" y="4572"/>
                  </a:moveTo>
                  <a:lnTo>
                    <a:pt x="144780" y="129540"/>
                  </a:lnTo>
                  <a:lnTo>
                    <a:pt x="150876" y="124968"/>
                  </a:lnTo>
                  <a:lnTo>
                    <a:pt x="155448" y="124968"/>
                  </a:lnTo>
                  <a:lnTo>
                    <a:pt x="155448" y="9144"/>
                  </a:lnTo>
                  <a:lnTo>
                    <a:pt x="150876" y="9144"/>
                  </a:lnTo>
                  <a:lnTo>
                    <a:pt x="144780" y="4572"/>
                  </a:lnTo>
                  <a:close/>
                </a:path>
                <a:path w="155575" h="134620">
                  <a:moveTo>
                    <a:pt x="155448" y="124968"/>
                  </a:moveTo>
                  <a:lnTo>
                    <a:pt x="150876" y="124968"/>
                  </a:lnTo>
                  <a:lnTo>
                    <a:pt x="144780" y="129540"/>
                  </a:lnTo>
                  <a:lnTo>
                    <a:pt x="155448" y="129540"/>
                  </a:lnTo>
                  <a:lnTo>
                    <a:pt x="155448" y="124968"/>
                  </a:lnTo>
                  <a:close/>
                </a:path>
                <a:path w="155575" h="134620">
                  <a:moveTo>
                    <a:pt x="10668" y="4572"/>
                  </a:moveTo>
                  <a:lnTo>
                    <a:pt x="6096" y="9144"/>
                  </a:lnTo>
                  <a:lnTo>
                    <a:pt x="10668" y="9144"/>
                  </a:lnTo>
                  <a:lnTo>
                    <a:pt x="10668" y="4572"/>
                  </a:lnTo>
                  <a:close/>
                </a:path>
                <a:path w="155575" h="134620">
                  <a:moveTo>
                    <a:pt x="144780" y="4572"/>
                  </a:moveTo>
                  <a:lnTo>
                    <a:pt x="10668" y="4572"/>
                  </a:lnTo>
                  <a:lnTo>
                    <a:pt x="10668" y="9144"/>
                  </a:lnTo>
                  <a:lnTo>
                    <a:pt x="144780" y="9144"/>
                  </a:lnTo>
                  <a:lnTo>
                    <a:pt x="144780" y="4572"/>
                  </a:lnTo>
                  <a:close/>
                </a:path>
                <a:path w="155575" h="134620">
                  <a:moveTo>
                    <a:pt x="155448" y="4572"/>
                  </a:moveTo>
                  <a:lnTo>
                    <a:pt x="144780" y="4572"/>
                  </a:lnTo>
                  <a:lnTo>
                    <a:pt x="150876" y="9144"/>
                  </a:lnTo>
                  <a:lnTo>
                    <a:pt x="155448" y="9144"/>
                  </a:lnTo>
                  <a:lnTo>
                    <a:pt x="155448" y="4572"/>
                  </a:lnTo>
                  <a:close/>
                </a:path>
              </a:pathLst>
            </a:custGeom>
            <a:solidFill>
              <a:srgbClr val="000000"/>
            </a:solidFill>
          </p:spPr>
          <p:txBody>
            <a:bodyPr wrap="square" lIns="0" tIns="0" rIns="0" bIns="0" rtlCol="0"/>
            <a:lstStyle/>
            <a:p>
              <a:endParaRPr/>
            </a:p>
          </p:txBody>
        </p:sp>
        <p:sp>
          <p:nvSpPr>
            <p:cNvPr id="17" name="object 17"/>
            <p:cNvSpPr/>
            <p:nvPr/>
          </p:nvSpPr>
          <p:spPr>
            <a:xfrm>
              <a:off x="2467355" y="5125207"/>
              <a:ext cx="337185" cy="259079"/>
            </a:xfrm>
            <a:custGeom>
              <a:avLst/>
              <a:gdLst/>
              <a:ahLst/>
              <a:cxnLst/>
              <a:rect l="l" t="t" r="r" b="b"/>
              <a:pathLst>
                <a:path w="337185" h="259079">
                  <a:moveTo>
                    <a:pt x="9144" y="248412"/>
                  </a:moveTo>
                  <a:lnTo>
                    <a:pt x="6096" y="248412"/>
                  </a:lnTo>
                  <a:lnTo>
                    <a:pt x="6096" y="259080"/>
                  </a:lnTo>
                  <a:lnTo>
                    <a:pt x="15240" y="259080"/>
                  </a:lnTo>
                  <a:lnTo>
                    <a:pt x="15240" y="254508"/>
                  </a:lnTo>
                  <a:lnTo>
                    <a:pt x="9144" y="254508"/>
                  </a:lnTo>
                  <a:lnTo>
                    <a:pt x="9144" y="248412"/>
                  </a:lnTo>
                  <a:close/>
                </a:path>
                <a:path w="337185" h="259079">
                  <a:moveTo>
                    <a:pt x="9144" y="243840"/>
                  </a:moveTo>
                  <a:lnTo>
                    <a:pt x="0" y="243840"/>
                  </a:lnTo>
                  <a:lnTo>
                    <a:pt x="0" y="254508"/>
                  </a:lnTo>
                  <a:lnTo>
                    <a:pt x="6096" y="254508"/>
                  </a:lnTo>
                  <a:lnTo>
                    <a:pt x="6096" y="248412"/>
                  </a:lnTo>
                  <a:lnTo>
                    <a:pt x="9144" y="248412"/>
                  </a:lnTo>
                  <a:lnTo>
                    <a:pt x="9144" y="243840"/>
                  </a:lnTo>
                  <a:close/>
                </a:path>
                <a:path w="337185" h="259079">
                  <a:moveTo>
                    <a:pt x="15240" y="248412"/>
                  </a:moveTo>
                  <a:lnTo>
                    <a:pt x="9144" y="248412"/>
                  </a:lnTo>
                  <a:lnTo>
                    <a:pt x="9144" y="254508"/>
                  </a:lnTo>
                  <a:lnTo>
                    <a:pt x="15240" y="254508"/>
                  </a:lnTo>
                  <a:lnTo>
                    <a:pt x="15240" y="248412"/>
                  </a:lnTo>
                  <a:close/>
                </a:path>
                <a:path w="337185" h="259079">
                  <a:moveTo>
                    <a:pt x="9144" y="225552"/>
                  </a:moveTo>
                  <a:lnTo>
                    <a:pt x="0" y="225552"/>
                  </a:lnTo>
                  <a:lnTo>
                    <a:pt x="0" y="234696"/>
                  </a:lnTo>
                  <a:lnTo>
                    <a:pt x="9144" y="234696"/>
                  </a:lnTo>
                  <a:lnTo>
                    <a:pt x="9144" y="225552"/>
                  </a:lnTo>
                  <a:close/>
                </a:path>
                <a:path w="337185" h="259079">
                  <a:moveTo>
                    <a:pt x="9144" y="205740"/>
                  </a:moveTo>
                  <a:lnTo>
                    <a:pt x="0" y="205740"/>
                  </a:lnTo>
                  <a:lnTo>
                    <a:pt x="0" y="216408"/>
                  </a:lnTo>
                  <a:lnTo>
                    <a:pt x="9144" y="216408"/>
                  </a:lnTo>
                  <a:lnTo>
                    <a:pt x="9144" y="205740"/>
                  </a:lnTo>
                  <a:close/>
                </a:path>
                <a:path w="337185" h="259079">
                  <a:moveTo>
                    <a:pt x="9144" y="187452"/>
                  </a:moveTo>
                  <a:lnTo>
                    <a:pt x="0" y="187452"/>
                  </a:lnTo>
                  <a:lnTo>
                    <a:pt x="0" y="196596"/>
                  </a:lnTo>
                  <a:lnTo>
                    <a:pt x="9144" y="196596"/>
                  </a:lnTo>
                  <a:lnTo>
                    <a:pt x="9144" y="187452"/>
                  </a:lnTo>
                  <a:close/>
                </a:path>
                <a:path w="337185" h="259079">
                  <a:moveTo>
                    <a:pt x="9144" y="167640"/>
                  </a:moveTo>
                  <a:lnTo>
                    <a:pt x="0" y="167640"/>
                  </a:lnTo>
                  <a:lnTo>
                    <a:pt x="0" y="178308"/>
                  </a:lnTo>
                  <a:lnTo>
                    <a:pt x="9144" y="178308"/>
                  </a:lnTo>
                  <a:lnTo>
                    <a:pt x="9144" y="167640"/>
                  </a:lnTo>
                  <a:close/>
                </a:path>
                <a:path w="337185" h="259079">
                  <a:moveTo>
                    <a:pt x="9144" y="149352"/>
                  </a:moveTo>
                  <a:lnTo>
                    <a:pt x="0" y="149352"/>
                  </a:lnTo>
                  <a:lnTo>
                    <a:pt x="0" y="158496"/>
                  </a:lnTo>
                  <a:lnTo>
                    <a:pt x="9144" y="158496"/>
                  </a:lnTo>
                  <a:lnTo>
                    <a:pt x="9144" y="149352"/>
                  </a:lnTo>
                  <a:close/>
                </a:path>
                <a:path w="337185" h="259079">
                  <a:moveTo>
                    <a:pt x="9144" y="129540"/>
                  </a:moveTo>
                  <a:lnTo>
                    <a:pt x="0" y="129540"/>
                  </a:lnTo>
                  <a:lnTo>
                    <a:pt x="0" y="140208"/>
                  </a:lnTo>
                  <a:lnTo>
                    <a:pt x="9144" y="140208"/>
                  </a:lnTo>
                  <a:lnTo>
                    <a:pt x="9144" y="129540"/>
                  </a:lnTo>
                  <a:close/>
                </a:path>
                <a:path w="337185" h="259079">
                  <a:moveTo>
                    <a:pt x="9144" y="111252"/>
                  </a:moveTo>
                  <a:lnTo>
                    <a:pt x="0" y="111252"/>
                  </a:lnTo>
                  <a:lnTo>
                    <a:pt x="0" y="120396"/>
                  </a:lnTo>
                  <a:lnTo>
                    <a:pt x="9144" y="120396"/>
                  </a:lnTo>
                  <a:lnTo>
                    <a:pt x="9144" y="111252"/>
                  </a:lnTo>
                  <a:close/>
                </a:path>
                <a:path w="337185" h="259079">
                  <a:moveTo>
                    <a:pt x="9144" y="91440"/>
                  </a:moveTo>
                  <a:lnTo>
                    <a:pt x="0" y="91440"/>
                  </a:lnTo>
                  <a:lnTo>
                    <a:pt x="0" y="102108"/>
                  </a:lnTo>
                  <a:lnTo>
                    <a:pt x="9144" y="102108"/>
                  </a:lnTo>
                  <a:lnTo>
                    <a:pt x="9144" y="91440"/>
                  </a:lnTo>
                  <a:close/>
                </a:path>
                <a:path w="337185" h="259079">
                  <a:moveTo>
                    <a:pt x="9144" y="73152"/>
                  </a:moveTo>
                  <a:lnTo>
                    <a:pt x="0" y="73152"/>
                  </a:lnTo>
                  <a:lnTo>
                    <a:pt x="0" y="82296"/>
                  </a:lnTo>
                  <a:lnTo>
                    <a:pt x="9144" y="82296"/>
                  </a:lnTo>
                  <a:lnTo>
                    <a:pt x="9144" y="73152"/>
                  </a:lnTo>
                  <a:close/>
                </a:path>
                <a:path w="337185" h="259079">
                  <a:moveTo>
                    <a:pt x="9144" y="53340"/>
                  </a:moveTo>
                  <a:lnTo>
                    <a:pt x="0" y="53340"/>
                  </a:lnTo>
                  <a:lnTo>
                    <a:pt x="0" y="64008"/>
                  </a:lnTo>
                  <a:lnTo>
                    <a:pt x="9144" y="64008"/>
                  </a:lnTo>
                  <a:lnTo>
                    <a:pt x="9144" y="53340"/>
                  </a:lnTo>
                  <a:close/>
                </a:path>
                <a:path w="337185" h="259079">
                  <a:moveTo>
                    <a:pt x="9144" y="35052"/>
                  </a:moveTo>
                  <a:lnTo>
                    <a:pt x="0" y="35052"/>
                  </a:lnTo>
                  <a:lnTo>
                    <a:pt x="0" y="44196"/>
                  </a:lnTo>
                  <a:lnTo>
                    <a:pt x="9144" y="44196"/>
                  </a:lnTo>
                  <a:lnTo>
                    <a:pt x="9144" y="35052"/>
                  </a:lnTo>
                  <a:close/>
                </a:path>
                <a:path w="337185" h="259079">
                  <a:moveTo>
                    <a:pt x="9144" y="15240"/>
                  </a:moveTo>
                  <a:lnTo>
                    <a:pt x="0" y="15240"/>
                  </a:lnTo>
                  <a:lnTo>
                    <a:pt x="0" y="25908"/>
                  </a:lnTo>
                  <a:lnTo>
                    <a:pt x="9144" y="25908"/>
                  </a:lnTo>
                  <a:lnTo>
                    <a:pt x="9144" y="15240"/>
                  </a:lnTo>
                  <a:close/>
                </a:path>
                <a:path w="337185" h="259079">
                  <a:moveTo>
                    <a:pt x="9144" y="4572"/>
                  </a:moveTo>
                  <a:lnTo>
                    <a:pt x="4572" y="9144"/>
                  </a:lnTo>
                  <a:lnTo>
                    <a:pt x="12192" y="9144"/>
                  </a:lnTo>
                  <a:lnTo>
                    <a:pt x="12192" y="6096"/>
                  </a:lnTo>
                  <a:lnTo>
                    <a:pt x="9144" y="6096"/>
                  </a:lnTo>
                  <a:lnTo>
                    <a:pt x="9144" y="4572"/>
                  </a:lnTo>
                  <a:close/>
                </a:path>
                <a:path w="337185" h="259079">
                  <a:moveTo>
                    <a:pt x="12192" y="0"/>
                  </a:moveTo>
                  <a:lnTo>
                    <a:pt x="0" y="0"/>
                  </a:lnTo>
                  <a:lnTo>
                    <a:pt x="0" y="6096"/>
                  </a:lnTo>
                  <a:lnTo>
                    <a:pt x="7620" y="6096"/>
                  </a:lnTo>
                  <a:lnTo>
                    <a:pt x="9144" y="4572"/>
                  </a:lnTo>
                  <a:lnTo>
                    <a:pt x="12192" y="4572"/>
                  </a:lnTo>
                  <a:lnTo>
                    <a:pt x="12192" y="0"/>
                  </a:lnTo>
                  <a:close/>
                </a:path>
                <a:path w="337185" h="259079">
                  <a:moveTo>
                    <a:pt x="12192" y="4572"/>
                  </a:moveTo>
                  <a:lnTo>
                    <a:pt x="9144" y="4572"/>
                  </a:lnTo>
                  <a:lnTo>
                    <a:pt x="9144" y="6096"/>
                  </a:lnTo>
                  <a:lnTo>
                    <a:pt x="12192" y="6096"/>
                  </a:lnTo>
                  <a:lnTo>
                    <a:pt x="12192" y="4572"/>
                  </a:lnTo>
                  <a:close/>
                </a:path>
                <a:path w="337185" h="259079">
                  <a:moveTo>
                    <a:pt x="32004" y="0"/>
                  </a:moveTo>
                  <a:lnTo>
                    <a:pt x="22860" y="0"/>
                  </a:lnTo>
                  <a:lnTo>
                    <a:pt x="22860" y="9144"/>
                  </a:lnTo>
                  <a:lnTo>
                    <a:pt x="32004" y="9144"/>
                  </a:lnTo>
                  <a:lnTo>
                    <a:pt x="32004" y="0"/>
                  </a:lnTo>
                  <a:close/>
                </a:path>
                <a:path w="337185" h="259079">
                  <a:moveTo>
                    <a:pt x="50292" y="0"/>
                  </a:moveTo>
                  <a:lnTo>
                    <a:pt x="41148" y="0"/>
                  </a:lnTo>
                  <a:lnTo>
                    <a:pt x="41148" y="9144"/>
                  </a:lnTo>
                  <a:lnTo>
                    <a:pt x="50292" y="9144"/>
                  </a:lnTo>
                  <a:lnTo>
                    <a:pt x="50292" y="0"/>
                  </a:lnTo>
                  <a:close/>
                </a:path>
                <a:path w="337185" h="259079">
                  <a:moveTo>
                    <a:pt x="70104" y="0"/>
                  </a:moveTo>
                  <a:lnTo>
                    <a:pt x="60960" y="0"/>
                  </a:lnTo>
                  <a:lnTo>
                    <a:pt x="60960" y="9144"/>
                  </a:lnTo>
                  <a:lnTo>
                    <a:pt x="70104" y="9144"/>
                  </a:lnTo>
                  <a:lnTo>
                    <a:pt x="70104" y="0"/>
                  </a:lnTo>
                  <a:close/>
                </a:path>
                <a:path w="337185" h="259079">
                  <a:moveTo>
                    <a:pt x="88392" y="0"/>
                  </a:moveTo>
                  <a:lnTo>
                    <a:pt x="79248" y="0"/>
                  </a:lnTo>
                  <a:lnTo>
                    <a:pt x="79248" y="9144"/>
                  </a:lnTo>
                  <a:lnTo>
                    <a:pt x="88392" y="9144"/>
                  </a:lnTo>
                  <a:lnTo>
                    <a:pt x="88392" y="0"/>
                  </a:lnTo>
                  <a:close/>
                </a:path>
                <a:path w="337185" h="259079">
                  <a:moveTo>
                    <a:pt x="108204" y="0"/>
                  </a:moveTo>
                  <a:lnTo>
                    <a:pt x="99060" y="0"/>
                  </a:lnTo>
                  <a:lnTo>
                    <a:pt x="99060" y="9144"/>
                  </a:lnTo>
                  <a:lnTo>
                    <a:pt x="108204" y="9144"/>
                  </a:lnTo>
                  <a:lnTo>
                    <a:pt x="108204" y="0"/>
                  </a:lnTo>
                  <a:close/>
                </a:path>
                <a:path w="337185" h="259079">
                  <a:moveTo>
                    <a:pt x="126492" y="0"/>
                  </a:moveTo>
                  <a:lnTo>
                    <a:pt x="117348" y="0"/>
                  </a:lnTo>
                  <a:lnTo>
                    <a:pt x="117348" y="9144"/>
                  </a:lnTo>
                  <a:lnTo>
                    <a:pt x="126492" y="9144"/>
                  </a:lnTo>
                  <a:lnTo>
                    <a:pt x="126492" y="0"/>
                  </a:lnTo>
                  <a:close/>
                </a:path>
                <a:path w="337185" h="259079">
                  <a:moveTo>
                    <a:pt x="146304" y="0"/>
                  </a:moveTo>
                  <a:lnTo>
                    <a:pt x="137160" y="0"/>
                  </a:lnTo>
                  <a:lnTo>
                    <a:pt x="137160" y="9144"/>
                  </a:lnTo>
                  <a:lnTo>
                    <a:pt x="146304" y="9144"/>
                  </a:lnTo>
                  <a:lnTo>
                    <a:pt x="146304" y="0"/>
                  </a:lnTo>
                  <a:close/>
                </a:path>
                <a:path w="337185" h="259079">
                  <a:moveTo>
                    <a:pt x="164592" y="0"/>
                  </a:moveTo>
                  <a:lnTo>
                    <a:pt x="155448" y="0"/>
                  </a:lnTo>
                  <a:lnTo>
                    <a:pt x="155448" y="9144"/>
                  </a:lnTo>
                  <a:lnTo>
                    <a:pt x="164592" y="9144"/>
                  </a:lnTo>
                  <a:lnTo>
                    <a:pt x="164592" y="0"/>
                  </a:lnTo>
                  <a:close/>
                </a:path>
                <a:path w="337185" h="259079">
                  <a:moveTo>
                    <a:pt x="184404" y="0"/>
                  </a:moveTo>
                  <a:lnTo>
                    <a:pt x="175260" y="0"/>
                  </a:lnTo>
                  <a:lnTo>
                    <a:pt x="175260" y="9144"/>
                  </a:lnTo>
                  <a:lnTo>
                    <a:pt x="184404" y="9144"/>
                  </a:lnTo>
                  <a:lnTo>
                    <a:pt x="184404" y="0"/>
                  </a:lnTo>
                  <a:close/>
                </a:path>
                <a:path w="337185" h="259079">
                  <a:moveTo>
                    <a:pt x="202692" y="0"/>
                  </a:moveTo>
                  <a:lnTo>
                    <a:pt x="193548" y="0"/>
                  </a:lnTo>
                  <a:lnTo>
                    <a:pt x="193548" y="9144"/>
                  </a:lnTo>
                  <a:lnTo>
                    <a:pt x="202692" y="9144"/>
                  </a:lnTo>
                  <a:lnTo>
                    <a:pt x="202692" y="0"/>
                  </a:lnTo>
                  <a:close/>
                </a:path>
                <a:path w="337185" h="259079">
                  <a:moveTo>
                    <a:pt x="222504" y="0"/>
                  </a:moveTo>
                  <a:lnTo>
                    <a:pt x="213360" y="0"/>
                  </a:lnTo>
                  <a:lnTo>
                    <a:pt x="213360" y="9144"/>
                  </a:lnTo>
                  <a:lnTo>
                    <a:pt x="222504" y="9144"/>
                  </a:lnTo>
                  <a:lnTo>
                    <a:pt x="222504" y="0"/>
                  </a:lnTo>
                  <a:close/>
                </a:path>
                <a:path w="337185" h="259079">
                  <a:moveTo>
                    <a:pt x="240792" y="0"/>
                  </a:moveTo>
                  <a:lnTo>
                    <a:pt x="231648" y="0"/>
                  </a:lnTo>
                  <a:lnTo>
                    <a:pt x="231648" y="9144"/>
                  </a:lnTo>
                  <a:lnTo>
                    <a:pt x="240792" y="9144"/>
                  </a:lnTo>
                  <a:lnTo>
                    <a:pt x="240792" y="0"/>
                  </a:lnTo>
                  <a:close/>
                </a:path>
                <a:path w="337185" h="259079">
                  <a:moveTo>
                    <a:pt x="260604" y="0"/>
                  </a:moveTo>
                  <a:lnTo>
                    <a:pt x="251460" y="0"/>
                  </a:lnTo>
                  <a:lnTo>
                    <a:pt x="251460" y="9144"/>
                  </a:lnTo>
                  <a:lnTo>
                    <a:pt x="260604" y="9144"/>
                  </a:lnTo>
                  <a:lnTo>
                    <a:pt x="260604" y="0"/>
                  </a:lnTo>
                  <a:close/>
                </a:path>
                <a:path w="337185" h="259079">
                  <a:moveTo>
                    <a:pt x="278892" y="0"/>
                  </a:moveTo>
                  <a:lnTo>
                    <a:pt x="269748" y="0"/>
                  </a:lnTo>
                  <a:lnTo>
                    <a:pt x="269748" y="9144"/>
                  </a:lnTo>
                  <a:lnTo>
                    <a:pt x="278892" y="9144"/>
                  </a:lnTo>
                  <a:lnTo>
                    <a:pt x="278892" y="0"/>
                  </a:lnTo>
                  <a:close/>
                </a:path>
                <a:path w="337185" h="259079">
                  <a:moveTo>
                    <a:pt x="298704" y="0"/>
                  </a:moveTo>
                  <a:lnTo>
                    <a:pt x="289560" y="0"/>
                  </a:lnTo>
                  <a:lnTo>
                    <a:pt x="289560" y="9144"/>
                  </a:lnTo>
                  <a:lnTo>
                    <a:pt x="298704" y="9144"/>
                  </a:lnTo>
                  <a:lnTo>
                    <a:pt x="298704" y="0"/>
                  </a:lnTo>
                  <a:close/>
                </a:path>
                <a:path w="337185" h="259079">
                  <a:moveTo>
                    <a:pt x="316992" y="0"/>
                  </a:moveTo>
                  <a:lnTo>
                    <a:pt x="307848" y="0"/>
                  </a:lnTo>
                  <a:lnTo>
                    <a:pt x="307848" y="9144"/>
                  </a:lnTo>
                  <a:lnTo>
                    <a:pt x="316992" y="9144"/>
                  </a:lnTo>
                  <a:lnTo>
                    <a:pt x="316992" y="0"/>
                  </a:lnTo>
                  <a:close/>
                </a:path>
                <a:path w="337185" h="259079">
                  <a:moveTo>
                    <a:pt x="327660" y="4572"/>
                  </a:moveTo>
                  <a:lnTo>
                    <a:pt x="327660" y="9144"/>
                  </a:lnTo>
                  <a:lnTo>
                    <a:pt x="332232" y="9144"/>
                  </a:lnTo>
                  <a:lnTo>
                    <a:pt x="327660" y="4572"/>
                  </a:lnTo>
                  <a:close/>
                </a:path>
                <a:path w="337185" h="259079">
                  <a:moveTo>
                    <a:pt x="336804" y="0"/>
                  </a:moveTo>
                  <a:lnTo>
                    <a:pt x="327660" y="0"/>
                  </a:lnTo>
                  <a:lnTo>
                    <a:pt x="327660" y="4572"/>
                  </a:lnTo>
                  <a:lnTo>
                    <a:pt x="332232" y="9144"/>
                  </a:lnTo>
                  <a:lnTo>
                    <a:pt x="336804" y="9144"/>
                  </a:lnTo>
                  <a:lnTo>
                    <a:pt x="336804" y="0"/>
                  </a:lnTo>
                  <a:close/>
                </a:path>
                <a:path w="337185" h="259079">
                  <a:moveTo>
                    <a:pt x="336804" y="18288"/>
                  </a:moveTo>
                  <a:lnTo>
                    <a:pt x="327660" y="18288"/>
                  </a:lnTo>
                  <a:lnTo>
                    <a:pt x="327660" y="27432"/>
                  </a:lnTo>
                  <a:lnTo>
                    <a:pt x="336804" y="27432"/>
                  </a:lnTo>
                  <a:lnTo>
                    <a:pt x="336804" y="18288"/>
                  </a:lnTo>
                  <a:close/>
                </a:path>
                <a:path w="337185" h="259079">
                  <a:moveTo>
                    <a:pt x="336804" y="36576"/>
                  </a:moveTo>
                  <a:lnTo>
                    <a:pt x="327660" y="36576"/>
                  </a:lnTo>
                  <a:lnTo>
                    <a:pt x="327660" y="47244"/>
                  </a:lnTo>
                  <a:lnTo>
                    <a:pt x="336804" y="47244"/>
                  </a:lnTo>
                  <a:lnTo>
                    <a:pt x="336804" y="36576"/>
                  </a:lnTo>
                  <a:close/>
                </a:path>
                <a:path w="337185" h="259079">
                  <a:moveTo>
                    <a:pt x="336804" y="56388"/>
                  </a:moveTo>
                  <a:lnTo>
                    <a:pt x="327660" y="56388"/>
                  </a:lnTo>
                  <a:lnTo>
                    <a:pt x="327660" y="65532"/>
                  </a:lnTo>
                  <a:lnTo>
                    <a:pt x="336804" y="65532"/>
                  </a:lnTo>
                  <a:lnTo>
                    <a:pt x="336804" y="56388"/>
                  </a:lnTo>
                  <a:close/>
                </a:path>
                <a:path w="337185" h="259079">
                  <a:moveTo>
                    <a:pt x="336804" y="74676"/>
                  </a:moveTo>
                  <a:lnTo>
                    <a:pt x="327660" y="74676"/>
                  </a:lnTo>
                  <a:lnTo>
                    <a:pt x="327660" y="85344"/>
                  </a:lnTo>
                  <a:lnTo>
                    <a:pt x="336804" y="85344"/>
                  </a:lnTo>
                  <a:lnTo>
                    <a:pt x="336804" y="74676"/>
                  </a:lnTo>
                  <a:close/>
                </a:path>
                <a:path w="337185" h="259079">
                  <a:moveTo>
                    <a:pt x="336804" y="94488"/>
                  </a:moveTo>
                  <a:lnTo>
                    <a:pt x="327660" y="94488"/>
                  </a:lnTo>
                  <a:lnTo>
                    <a:pt x="327660" y="103632"/>
                  </a:lnTo>
                  <a:lnTo>
                    <a:pt x="336804" y="103632"/>
                  </a:lnTo>
                  <a:lnTo>
                    <a:pt x="336804" y="94488"/>
                  </a:lnTo>
                  <a:close/>
                </a:path>
                <a:path w="337185" h="259079">
                  <a:moveTo>
                    <a:pt x="336804" y="112776"/>
                  </a:moveTo>
                  <a:lnTo>
                    <a:pt x="327660" y="112776"/>
                  </a:lnTo>
                  <a:lnTo>
                    <a:pt x="327660" y="123444"/>
                  </a:lnTo>
                  <a:lnTo>
                    <a:pt x="336804" y="123444"/>
                  </a:lnTo>
                  <a:lnTo>
                    <a:pt x="336804" y="112776"/>
                  </a:lnTo>
                  <a:close/>
                </a:path>
                <a:path w="337185" h="259079">
                  <a:moveTo>
                    <a:pt x="336804" y="132588"/>
                  </a:moveTo>
                  <a:lnTo>
                    <a:pt x="327660" y="132588"/>
                  </a:lnTo>
                  <a:lnTo>
                    <a:pt x="327660" y="141732"/>
                  </a:lnTo>
                  <a:lnTo>
                    <a:pt x="336804" y="141732"/>
                  </a:lnTo>
                  <a:lnTo>
                    <a:pt x="336804" y="132588"/>
                  </a:lnTo>
                  <a:close/>
                </a:path>
                <a:path w="337185" h="259079">
                  <a:moveTo>
                    <a:pt x="336804" y="150876"/>
                  </a:moveTo>
                  <a:lnTo>
                    <a:pt x="327660" y="150876"/>
                  </a:lnTo>
                  <a:lnTo>
                    <a:pt x="327660" y="161544"/>
                  </a:lnTo>
                  <a:lnTo>
                    <a:pt x="336804" y="161544"/>
                  </a:lnTo>
                  <a:lnTo>
                    <a:pt x="336804" y="150876"/>
                  </a:lnTo>
                  <a:close/>
                </a:path>
                <a:path w="337185" h="259079">
                  <a:moveTo>
                    <a:pt x="336804" y="170688"/>
                  </a:moveTo>
                  <a:lnTo>
                    <a:pt x="327660" y="170688"/>
                  </a:lnTo>
                  <a:lnTo>
                    <a:pt x="327660" y="179832"/>
                  </a:lnTo>
                  <a:lnTo>
                    <a:pt x="336804" y="179832"/>
                  </a:lnTo>
                  <a:lnTo>
                    <a:pt x="336804" y="170688"/>
                  </a:lnTo>
                  <a:close/>
                </a:path>
                <a:path w="337185" h="259079">
                  <a:moveTo>
                    <a:pt x="336804" y="188976"/>
                  </a:moveTo>
                  <a:lnTo>
                    <a:pt x="327660" y="188976"/>
                  </a:lnTo>
                  <a:lnTo>
                    <a:pt x="327660" y="199644"/>
                  </a:lnTo>
                  <a:lnTo>
                    <a:pt x="336804" y="199644"/>
                  </a:lnTo>
                  <a:lnTo>
                    <a:pt x="336804" y="188976"/>
                  </a:lnTo>
                  <a:close/>
                </a:path>
                <a:path w="337185" h="259079">
                  <a:moveTo>
                    <a:pt x="336804" y="208788"/>
                  </a:moveTo>
                  <a:lnTo>
                    <a:pt x="327660" y="208788"/>
                  </a:lnTo>
                  <a:lnTo>
                    <a:pt x="327660" y="217932"/>
                  </a:lnTo>
                  <a:lnTo>
                    <a:pt x="336804" y="217932"/>
                  </a:lnTo>
                  <a:lnTo>
                    <a:pt x="336804" y="208788"/>
                  </a:lnTo>
                  <a:close/>
                </a:path>
                <a:path w="337185" h="259079">
                  <a:moveTo>
                    <a:pt x="336804" y="227076"/>
                  </a:moveTo>
                  <a:lnTo>
                    <a:pt x="327660" y="227076"/>
                  </a:lnTo>
                  <a:lnTo>
                    <a:pt x="327660" y="237744"/>
                  </a:lnTo>
                  <a:lnTo>
                    <a:pt x="336804" y="237744"/>
                  </a:lnTo>
                  <a:lnTo>
                    <a:pt x="336804" y="227076"/>
                  </a:lnTo>
                  <a:close/>
                </a:path>
                <a:path w="337185" h="259079">
                  <a:moveTo>
                    <a:pt x="336804" y="248412"/>
                  </a:moveTo>
                  <a:lnTo>
                    <a:pt x="332232" y="248412"/>
                  </a:lnTo>
                  <a:lnTo>
                    <a:pt x="329184" y="252476"/>
                  </a:lnTo>
                  <a:lnTo>
                    <a:pt x="329184" y="259080"/>
                  </a:lnTo>
                  <a:lnTo>
                    <a:pt x="336804" y="259080"/>
                  </a:lnTo>
                  <a:lnTo>
                    <a:pt x="336804" y="248412"/>
                  </a:lnTo>
                  <a:close/>
                </a:path>
                <a:path w="337185" h="259079">
                  <a:moveTo>
                    <a:pt x="336804" y="246888"/>
                  </a:moveTo>
                  <a:lnTo>
                    <a:pt x="327660" y="246888"/>
                  </a:lnTo>
                  <a:lnTo>
                    <a:pt x="327660" y="254508"/>
                  </a:lnTo>
                  <a:lnTo>
                    <a:pt x="329184" y="252476"/>
                  </a:lnTo>
                  <a:lnTo>
                    <a:pt x="329184" y="248412"/>
                  </a:lnTo>
                  <a:lnTo>
                    <a:pt x="336804" y="248412"/>
                  </a:lnTo>
                  <a:lnTo>
                    <a:pt x="336804" y="246888"/>
                  </a:lnTo>
                  <a:close/>
                </a:path>
                <a:path w="337185" h="259079">
                  <a:moveTo>
                    <a:pt x="332232" y="248412"/>
                  </a:moveTo>
                  <a:lnTo>
                    <a:pt x="329184" y="248412"/>
                  </a:lnTo>
                  <a:lnTo>
                    <a:pt x="329184" y="252476"/>
                  </a:lnTo>
                  <a:lnTo>
                    <a:pt x="332232" y="248412"/>
                  </a:lnTo>
                  <a:close/>
                </a:path>
                <a:path w="337185" h="259079">
                  <a:moveTo>
                    <a:pt x="320040" y="248412"/>
                  </a:moveTo>
                  <a:lnTo>
                    <a:pt x="310896" y="248412"/>
                  </a:lnTo>
                  <a:lnTo>
                    <a:pt x="310896" y="259080"/>
                  </a:lnTo>
                  <a:lnTo>
                    <a:pt x="320040" y="259080"/>
                  </a:lnTo>
                  <a:lnTo>
                    <a:pt x="320040" y="248412"/>
                  </a:lnTo>
                  <a:close/>
                </a:path>
                <a:path w="337185" h="259079">
                  <a:moveTo>
                    <a:pt x="300228" y="248412"/>
                  </a:moveTo>
                  <a:lnTo>
                    <a:pt x="291084" y="248412"/>
                  </a:lnTo>
                  <a:lnTo>
                    <a:pt x="291084" y="259080"/>
                  </a:lnTo>
                  <a:lnTo>
                    <a:pt x="300228" y="259080"/>
                  </a:lnTo>
                  <a:lnTo>
                    <a:pt x="300228" y="248412"/>
                  </a:lnTo>
                  <a:close/>
                </a:path>
                <a:path w="337185" h="259079">
                  <a:moveTo>
                    <a:pt x="281940" y="248412"/>
                  </a:moveTo>
                  <a:lnTo>
                    <a:pt x="272796" y="248412"/>
                  </a:lnTo>
                  <a:lnTo>
                    <a:pt x="272796" y="259080"/>
                  </a:lnTo>
                  <a:lnTo>
                    <a:pt x="281940" y="259080"/>
                  </a:lnTo>
                  <a:lnTo>
                    <a:pt x="281940" y="248412"/>
                  </a:lnTo>
                  <a:close/>
                </a:path>
                <a:path w="337185" h="259079">
                  <a:moveTo>
                    <a:pt x="262128" y="248412"/>
                  </a:moveTo>
                  <a:lnTo>
                    <a:pt x="252984" y="248412"/>
                  </a:lnTo>
                  <a:lnTo>
                    <a:pt x="252984" y="259080"/>
                  </a:lnTo>
                  <a:lnTo>
                    <a:pt x="262128" y="259080"/>
                  </a:lnTo>
                  <a:lnTo>
                    <a:pt x="262128" y="248412"/>
                  </a:lnTo>
                  <a:close/>
                </a:path>
                <a:path w="337185" h="259079">
                  <a:moveTo>
                    <a:pt x="243840" y="248412"/>
                  </a:moveTo>
                  <a:lnTo>
                    <a:pt x="234696" y="248412"/>
                  </a:lnTo>
                  <a:lnTo>
                    <a:pt x="234696" y="259080"/>
                  </a:lnTo>
                  <a:lnTo>
                    <a:pt x="243840" y="259080"/>
                  </a:lnTo>
                  <a:lnTo>
                    <a:pt x="243840" y="248412"/>
                  </a:lnTo>
                  <a:close/>
                </a:path>
                <a:path w="337185" h="259079">
                  <a:moveTo>
                    <a:pt x="224028" y="248412"/>
                  </a:moveTo>
                  <a:lnTo>
                    <a:pt x="214884" y="248412"/>
                  </a:lnTo>
                  <a:lnTo>
                    <a:pt x="214884" y="259080"/>
                  </a:lnTo>
                  <a:lnTo>
                    <a:pt x="224028" y="259080"/>
                  </a:lnTo>
                  <a:lnTo>
                    <a:pt x="224028" y="248412"/>
                  </a:lnTo>
                  <a:close/>
                </a:path>
                <a:path w="337185" h="259079">
                  <a:moveTo>
                    <a:pt x="205740" y="248412"/>
                  </a:moveTo>
                  <a:lnTo>
                    <a:pt x="196596" y="248412"/>
                  </a:lnTo>
                  <a:lnTo>
                    <a:pt x="196596" y="259080"/>
                  </a:lnTo>
                  <a:lnTo>
                    <a:pt x="205740" y="259080"/>
                  </a:lnTo>
                  <a:lnTo>
                    <a:pt x="205740" y="248412"/>
                  </a:lnTo>
                  <a:close/>
                </a:path>
                <a:path w="337185" h="259079">
                  <a:moveTo>
                    <a:pt x="185928" y="248412"/>
                  </a:moveTo>
                  <a:lnTo>
                    <a:pt x="176784" y="248412"/>
                  </a:lnTo>
                  <a:lnTo>
                    <a:pt x="176784" y="259080"/>
                  </a:lnTo>
                  <a:lnTo>
                    <a:pt x="185928" y="259080"/>
                  </a:lnTo>
                  <a:lnTo>
                    <a:pt x="185928" y="248412"/>
                  </a:lnTo>
                  <a:close/>
                </a:path>
                <a:path w="337185" h="259079">
                  <a:moveTo>
                    <a:pt x="167640" y="248412"/>
                  </a:moveTo>
                  <a:lnTo>
                    <a:pt x="158496" y="248412"/>
                  </a:lnTo>
                  <a:lnTo>
                    <a:pt x="158496" y="259080"/>
                  </a:lnTo>
                  <a:lnTo>
                    <a:pt x="167640" y="259080"/>
                  </a:lnTo>
                  <a:lnTo>
                    <a:pt x="167640" y="248412"/>
                  </a:lnTo>
                  <a:close/>
                </a:path>
                <a:path w="337185" h="259079">
                  <a:moveTo>
                    <a:pt x="147828" y="248412"/>
                  </a:moveTo>
                  <a:lnTo>
                    <a:pt x="138684" y="248412"/>
                  </a:lnTo>
                  <a:lnTo>
                    <a:pt x="138684" y="259080"/>
                  </a:lnTo>
                  <a:lnTo>
                    <a:pt x="147828" y="259080"/>
                  </a:lnTo>
                  <a:lnTo>
                    <a:pt x="147828" y="248412"/>
                  </a:lnTo>
                  <a:close/>
                </a:path>
                <a:path w="337185" h="259079">
                  <a:moveTo>
                    <a:pt x="129540" y="248412"/>
                  </a:moveTo>
                  <a:lnTo>
                    <a:pt x="120396" y="248412"/>
                  </a:lnTo>
                  <a:lnTo>
                    <a:pt x="120396" y="259080"/>
                  </a:lnTo>
                  <a:lnTo>
                    <a:pt x="129540" y="259080"/>
                  </a:lnTo>
                  <a:lnTo>
                    <a:pt x="129540" y="248412"/>
                  </a:lnTo>
                  <a:close/>
                </a:path>
                <a:path w="337185" h="259079">
                  <a:moveTo>
                    <a:pt x="109728" y="248412"/>
                  </a:moveTo>
                  <a:lnTo>
                    <a:pt x="100584" y="248412"/>
                  </a:lnTo>
                  <a:lnTo>
                    <a:pt x="100584" y="259080"/>
                  </a:lnTo>
                  <a:lnTo>
                    <a:pt x="109728" y="259080"/>
                  </a:lnTo>
                  <a:lnTo>
                    <a:pt x="109728" y="248412"/>
                  </a:lnTo>
                  <a:close/>
                </a:path>
                <a:path w="337185" h="259079">
                  <a:moveTo>
                    <a:pt x="91440" y="248412"/>
                  </a:moveTo>
                  <a:lnTo>
                    <a:pt x="82296" y="248412"/>
                  </a:lnTo>
                  <a:lnTo>
                    <a:pt x="82296" y="259080"/>
                  </a:lnTo>
                  <a:lnTo>
                    <a:pt x="91440" y="259080"/>
                  </a:lnTo>
                  <a:lnTo>
                    <a:pt x="91440" y="248412"/>
                  </a:lnTo>
                  <a:close/>
                </a:path>
                <a:path w="337185" h="259079">
                  <a:moveTo>
                    <a:pt x="71628" y="248412"/>
                  </a:moveTo>
                  <a:lnTo>
                    <a:pt x="62484" y="248412"/>
                  </a:lnTo>
                  <a:lnTo>
                    <a:pt x="62484" y="259080"/>
                  </a:lnTo>
                  <a:lnTo>
                    <a:pt x="71628" y="259080"/>
                  </a:lnTo>
                  <a:lnTo>
                    <a:pt x="71628" y="248412"/>
                  </a:lnTo>
                  <a:close/>
                </a:path>
                <a:path w="337185" h="259079">
                  <a:moveTo>
                    <a:pt x="53340" y="248412"/>
                  </a:moveTo>
                  <a:lnTo>
                    <a:pt x="44196" y="248412"/>
                  </a:lnTo>
                  <a:lnTo>
                    <a:pt x="44196" y="259080"/>
                  </a:lnTo>
                  <a:lnTo>
                    <a:pt x="53340" y="259080"/>
                  </a:lnTo>
                  <a:lnTo>
                    <a:pt x="53340" y="248412"/>
                  </a:lnTo>
                  <a:close/>
                </a:path>
                <a:path w="337185" h="259079">
                  <a:moveTo>
                    <a:pt x="33528" y="248412"/>
                  </a:moveTo>
                  <a:lnTo>
                    <a:pt x="24384" y="248412"/>
                  </a:lnTo>
                  <a:lnTo>
                    <a:pt x="24384" y="259080"/>
                  </a:lnTo>
                  <a:lnTo>
                    <a:pt x="33528" y="259080"/>
                  </a:lnTo>
                  <a:lnTo>
                    <a:pt x="33528" y="248412"/>
                  </a:lnTo>
                  <a:close/>
                </a:path>
              </a:pathLst>
            </a:custGeom>
            <a:solidFill>
              <a:srgbClr val="7E7E7E"/>
            </a:solidFill>
          </p:spPr>
          <p:txBody>
            <a:bodyPr wrap="square" lIns="0" tIns="0" rIns="0" bIns="0" rtlCol="0"/>
            <a:lstStyle/>
            <a:p>
              <a:endParaRPr/>
            </a:p>
          </p:txBody>
        </p:sp>
        <p:sp>
          <p:nvSpPr>
            <p:cNvPr id="18" name="object 18"/>
            <p:cNvSpPr/>
            <p:nvPr/>
          </p:nvSpPr>
          <p:spPr>
            <a:xfrm>
              <a:off x="3493007" y="6059419"/>
              <a:ext cx="175260" cy="241300"/>
            </a:xfrm>
            <a:custGeom>
              <a:avLst/>
              <a:gdLst/>
              <a:ahLst/>
              <a:cxnLst/>
              <a:rect l="l" t="t" r="r" b="b"/>
              <a:pathLst>
                <a:path w="175260" h="241300">
                  <a:moveTo>
                    <a:pt x="175259" y="0"/>
                  </a:moveTo>
                  <a:lnTo>
                    <a:pt x="0" y="0"/>
                  </a:lnTo>
                  <a:lnTo>
                    <a:pt x="0" y="240791"/>
                  </a:lnTo>
                  <a:lnTo>
                    <a:pt x="175259" y="240791"/>
                  </a:lnTo>
                  <a:lnTo>
                    <a:pt x="175259" y="0"/>
                  </a:lnTo>
                  <a:close/>
                </a:path>
              </a:pathLst>
            </a:custGeom>
            <a:solidFill>
              <a:srgbClr val="FFFFFF"/>
            </a:solidFill>
          </p:spPr>
          <p:txBody>
            <a:bodyPr wrap="square" lIns="0" tIns="0" rIns="0" bIns="0" rtlCol="0"/>
            <a:lstStyle/>
            <a:p>
              <a:endParaRPr/>
            </a:p>
          </p:txBody>
        </p:sp>
        <p:sp>
          <p:nvSpPr>
            <p:cNvPr id="19" name="object 19"/>
            <p:cNvSpPr/>
            <p:nvPr/>
          </p:nvSpPr>
          <p:spPr>
            <a:xfrm>
              <a:off x="3488436" y="6054847"/>
              <a:ext cx="184785" cy="251460"/>
            </a:xfrm>
            <a:custGeom>
              <a:avLst/>
              <a:gdLst/>
              <a:ahLst/>
              <a:cxnLst/>
              <a:rect l="l" t="t" r="r" b="b"/>
              <a:pathLst>
                <a:path w="184785" h="251460">
                  <a:moveTo>
                    <a:pt x="184404" y="0"/>
                  </a:moveTo>
                  <a:lnTo>
                    <a:pt x="0" y="0"/>
                  </a:lnTo>
                  <a:lnTo>
                    <a:pt x="0" y="251460"/>
                  </a:lnTo>
                  <a:lnTo>
                    <a:pt x="184404" y="251460"/>
                  </a:lnTo>
                  <a:lnTo>
                    <a:pt x="184404" y="245364"/>
                  </a:lnTo>
                  <a:lnTo>
                    <a:pt x="9144" y="245364"/>
                  </a:lnTo>
                  <a:lnTo>
                    <a:pt x="4572" y="240792"/>
                  </a:lnTo>
                  <a:lnTo>
                    <a:pt x="9144" y="240792"/>
                  </a:lnTo>
                  <a:lnTo>
                    <a:pt x="9144" y="9144"/>
                  </a:lnTo>
                  <a:lnTo>
                    <a:pt x="4572" y="9144"/>
                  </a:lnTo>
                  <a:lnTo>
                    <a:pt x="9144" y="4572"/>
                  </a:lnTo>
                  <a:lnTo>
                    <a:pt x="184404" y="4572"/>
                  </a:lnTo>
                  <a:lnTo>
                    <a:pt x="184404" y="0"/>
                  </a:lnTo>
                  <a:close/>
                </a:path>
                <a:path w="184785" h="251460">
                  <a:moveTo>
                    <a:pt x="9144" y="240792"/>
                  </a:moveTo>
                  <a:lnTo>
                    <a:pt x="4572" y="240792"/>
                  </a:lnTo>
                  <a:lnTo>
                    <a:pt x="9144" y="245364"/>
                  </a:lnTo>
                  <a:lnTo>
                    <a:pt x="9144" y="240792"/>
                  </a:lnTo>
                  <a:close/>
                </a:path>
                <a:path w="184785" h="251460">
                  <a:moveTo>
                    <a:pt x="175260" y="240792"/>
                  </a:moveTo>
                  <a:lnTo>
                    <a:pt x="9144" y="240792"/>
                  </a:lnTo>
                  <a:lnTo>
                    <a:pt x="9144" y="245364"/>
                  </a:lnTo>
                  <a:lnTo>
                    <a:pt x="175260" y="245364"/>
                  </a:lnTo>
                  <a:lnTo>
                    <a:pt x="175260" y="240792"/>
                  </a:lnTo>
                  <a:close/>
                </a:path>
                <a:path w="184785" h="251460">
                  <a:moveTo>
                    <a:pt x="175260" y="4572"/>
                  </a:moveTo>
                  <a:lnTo>
                    <a:pt x="175260" y="245364"/>
                  </a:lnTo>
                  <a:lnTo>
                    <a:pt x="179832" y="240792"/>
                  </a:lnTo>
                  <a:lnTo>
                    <a:pt x="184404" y="240792"/>
                  </a:lnTo>
                  <a:lnTo>
                    <a:pt x="184404" y="9144"/>
                  </a:lnTo>
                  <a:lnTo>
                    <a:pt x="179832" y="9144"/>
                  </a:lnTo>
                  <a:lnTo>
                    <a:pt x="175260" y="4572"/>
                  </a:lnTo>
                  <a:close/>
                </a:path>
                <a:path w="184785" h="251460">
                  <a:moveTo>
                    <a:pt x="184404" y="240792"/>
                  </a:moveTo>
                  <a:lnTo>
                    <a:pt x="179832" y="240792"/>
                  </a:lnTo>
                  <a:lnTo>
                    <a:pt x="175260" y="245364"/>
                  </a:lnTo>
                  <a:lnTo>
                    <a:pt x="184404" y="245364"/>
                  </a:lnTo>
                  <a:lnTo>
                    <a:pt x="184404" y="240792"/>
                  </a:lnTo>
                  <a:close/>
                </a:path>
                <a:path w="184785" h="251460">
                  <a:moveTo>
                    <a:pt x="9144" y="4572"/>
                  </a:moveTo>
                  <a:lnTo>
                    <a:pt x="4572" y="9144"/>
                  </a:lnTo>
                  <a:lnTo>
                    <a:pt x="9144" y="9144"/>
                  </a:lnTo>
                  <a:lnTo>
                    <a:pt x="9144" y="4572"/>
                  </a:lnTo>
                  <a:close/>
                </a:path>
                <a:path w="184785" h="251460">
                  <a:moveTo>
                    <a:pt x="175260" y="4572"/>
                  </a:moveTo>
                  <a:lnTo>
                    <a:pt x="9144" y="4572"/>
                  </a:lnTo>
                  <a:lnTo>
                    <a:pt x="9144" y="9144"/>
                  </a:lnTo>
                  <a:lnTo>
                    <a:pt x="175260" y="9144"/>
                  </a:lnTo>
                  <a:lnTo>
                    <a:pt x="175260" y="4572"/>
                  </a:lnTo>
                  <a:close/>
                </a:path>
                <a:path w="184785" h="251460">
                  <a:moveTo>
                    <a:pt x="184404" y="4572"/>
                  </a:moveTo>
                  <a:lnTo>
                    <a:pt x="175260" y="4572"/>
                  </a:lnTo>
                  <a:lnTo>
                    <a:pt x="179832" y="9144"/>
                  </a:lnTo>
                  <a:lnTo>
                    <a:pt x="184404" y="9144"/>
                  </a:lnTo>
                  <a:lnTo>
                    <a:pt x="184404" y="4572"/>
                  </a:lnTo>
                  <a:close/>
                </a:path>
              </a:pathLst>
            </a:custGeom>
            <a:solidFill>
              <a:srgbClr val="000000"/>
            </a:solidFill>
          </p:spPr>
          <p:txBody>
            <a:bodyPr wrap="square" lIns="0" tIns="0" rIns="0" bIns="0" rtlCol="0"/>
            <a:lstStyle/>
            <a:p>
              <a:endParaRPr/>
            </a:p>
          </p:txBody>
        </p:sp>
        <p:sp>
          <p:nvSpPr>
            <p:cNvPr id="20" name="object 20"/>
            <p:cNvSpPr/>
            <p:nvPr/>
          </p:nvSpPr>
          <p:spPr>
            <a:xfrm>
              <a:off x="4920995" y="5559547"/>
              <a:ext cx="236220" cy="584200"/>
            </a:xfrm>
            <a:custGeom>
              <a:avLst/>
              <a:gdLst/>
              <a:ahLst/>
              <a:cxnLst/>
              <a:rect l="l" t="t" r="r" b="b"/>
              <a:pathLst>
                <a:path w="236220" h="584200">
                  <a:moveTo>
                    <a:pt x="236219" y="0"/>
                  </a:moveTo>
                  <a:lnTo>
                    <a:pt x="0" y="0"/>
                  </a:lnTo>
                  <a:lnTo>
                    <a:pt x="0" y="583691"/>
                  </a:lnTo>
                  <a:lnTo>
                    <a:pt x="236219" y="583691"/>
                  </a:lnTo>
                  <a:lnTo>
                    <a:pt x="236219" y="0"/>
                  </a:lnTo>
                  <a:close/>
                </a:path>
              </a:pathLst>
            </a:custGeom>
            <a:solidFill>
              <a:srgbClr val="FFFFFF"/>
            </a:solidFill>
          </p:spPr>
          <p:txBody>
            <a:bodyPr wrap="square" lIns="0" tIns="0" rIns="0" bIns="0" rtlCol="0"/>
            <a:lstStyle/>
            <a:p>
              <a:endParaRPr/>
            </a:p>
          </p:txBody>
        </p:sp>
        <p:sp>
          <p:nvSpPr>
            <p:cNvPr id="21" name="object 21"/>
            <p:cNvSpPr/>
            <p:nvPr/>
          </p:nvSpPr>
          <p:spPr>
            <a:xfrm>
              <a:off x="4916423" y="5554975"/>
              <a:ext cx="247015" cy="593090"/>
            </a:xfrm>
            <a:custGeom>
              <a:avLst/>
              <a:gdLst/>
              <a:ahLst/>
              <a:cxnLst/>
              <a:rect l="l" t="t" r="r" b="b"/>
              <a:pathLst>
                <a:path w="247014" h="593089">
                  <a:moveTo>
                    <a:pt x="246888" y="0"/>
                  </a:moveTo>
                  <a:lnTo>
                    <a:pt x="0" y="0"/>
                  </a:lnTo>
                  <a:lnTo>
                    <a:pt x="0" y="592836"/>
                  </a:lnTo>
                  <a:lnTo>
                    <a:pt x="246888" y="592836"/>
                  </a:lnTo>
                  <a:lnTo>
                    <a:pt x="246888" y="588264"/>
                  </a:lnTo>
                  <a:lnTo>
                    <a:pt x="10668" y="588264"/>
                  </a:lnTo>
                  <a:lnTo>
                    <a:pt x="4572" y="583692"/>
                  </a:lnTo>
                  <a:lnTo>
                    <a:pt x="10668" y="583692"/>
                  </a:lnTo>
                  <a:lnTo>
                    <a:pt x="10668" y="9144"/>
                  </a:lnTo>
                  <a:lnTo>
                    <a:pt x="4572" y="9144"/>
                  </a:lnTo>
                  <a:lnTo>
                    <a:pt x="10668" y="4572"/>
                  </a:lnTo>
                  <a:lnTo>
                    <a:pt x="246888" y="4572"/>
                  </a:lnTo>
                  <a:lnTo>
                    <a:pt x="246888" y="0"/>
                  </a:lnTo>
                  <a:close/>
                </a:path>
                <a:path w="247014" h="593089">
                  <a:moveTo>
                    <a:pt x="10668" y="583692"/>
                  </a:moveTo>
                  <a:lnTo>
                    <a:pt x="4572" y="583692"/>
                  </a:lnTo>
                  <a:lnTo>
                    <a:pt x="10668" y="588264"/>
                  </a:lnTo>
                  <a:lnTo>
                    <a:pt x="10668" y="583692"/>
                  </a:lnTo>
                  <a:close/>
                </a:path>
                <a:path w="247014" h="593089">
                  <a:moveTo>
                    <a:pt x="236220" y="583692"/>
                  </a:moveTo>
                  <a:lnTo>
                    <a:pt x="10668" y="583692"/>
                  </a:lnTo>
                  <a:lnTo>
                    <a:pt x="10668" y="588264"/>
                  </a:lnTo>
                  <a:lnTo>
                    <a:pt x="236220" y="588264"/>
                  </a:lnTo>
                  <a:lnTo>
                    <a:pt x="236220" y="583692"/>
                  </a:lnTo>
                  <a:close/>
                </a:path>
                <a:path w="247014" h="593089">
                  <a:moveTo>
                    <a:pt x="236220" y="4572"/>
                  </a:moveTo>
                  <a:lnTo>
                    <a:pt x="236220" y="588264"/>
                  </a:lnTo>
                  <a:lnTo>
                    <a:pt x="240792" y="583692"/>
                  </a:lnTo>
                  <a:lnTo>
                    <a:pt x="246888" y="583692"/>
                  </a:lnTo>
                  <a:lnTo>
                    <a:pt x="246888" y="9144"/>
                  </a:lnTo>
                  <a:lnTo>
                    <a:pt x="240792" y="9144"/>
                  </a:lnTo>
                  <a:lnTo>
                    <a:pt x="236220" y="4572"/>
                  </a:lnTo>
                  <a:close/>
                </a:path>
                <a:path w="247014" h="593089">
                  <a:moveTo>
                    <a:pt x="246888" y="583692"/>
                  </a:moveTo>
                  <a:lnTo>
                    <a:pt x="240792" y="583692"/>
                  </a:lnTo>
                  <a:lnTo>
                    <a:pt x="236220" y="588264"/>
                  </a:lnTo>
                  <a:lnTo>
                    <a:pt x="246888" y="588264"/>
                  </a:lnTo>
                  <a:lnTo>
                    <a:pt x="246888" y="583692"/>
                  </a:lnTo>
                  <a:close/>
                </a:path>
                <a:path w="247014" h="593089">
                  <a:moveTo>
                    <a:pt x="10668" y="4572"/>
                  </a:moveTo>
                  <a:lnTo>
                    <a:pt x="4572" y="9144"/>
                  </a:lnTo>
                  <a:lnTo>
                    <a:pt x="10668" y="9144"/>
                  </a:lnTo>
                  <a:lnTo>
                    <a:pt x="10668" y="4572"/>
                  </a:lnTo>
                  <a:close/>
                </a:path>
                <a:path w="247014" h="593089">
                  <a:moveTo>
                    <a:pt x="236220" y="4572"/>
                  </a:moveTo>
                  <a:lnTo>
                    <a:pt x="10668" y="4572"/>
                  </a:lnTo>
                  <a:lnTo>
                    <a:pt x="10668" y="9144"/>
                  </a:lnTo>
                  <a:lnTo>
                    <a:pt x="236220" y="9144"/>
                  </a:lnTo>
                  <a:lnTo>
                    <a:pt x="236220" y="4572"/>
                  </a:lnTo>
                  <a:close/>
                </a:path>
                <a:path w="247014" h="593089">
                  <a:moveTo>
                    <a:pt x="246888" y="4572"/>
                  </a:moveTo>
                  <a:lnTo>
                    <a:pt x="236220" y="4572"/>
                  </a:lnTo>
                  <a:lnTo>
                    <a:pt x="240792" y="9144"/>
                  </a:lnTo>
                  <a:lnTo>
                    <a:pt x="246888" y="9144"/>
                  </a:lnTo>
                  <a:lnTo>
                    <a:pt x="246888" y="4572"/>
                  </a:lnTo>
                  <a:close/>
                </a:path>
              </a:pathLst>
            </a:custGeom>
            <a:solidFill>
              <a:srgbClr val="000000"/>
            </a:solidFill>
          </p:spPr>
          <p:txBody>
            <a:bodyPr wrap="square" lIns="0" tIns="0" rIns="0" bIns="0" rtlCol="0"/>
            <a:lstStyle/>
            <a:p>
              <a:endParaRPr/>
            </a:p>
          </p:txBody>
        </p:sp>
        <p:sp>
          <p:nvSpPr>
            <p:cNvPr id="22" name="object 22"/>
            <p:cNvSpPr/>
            <p:nvPr/>
          </p:nvSpPr>
          <p:spPr>
            <a:xfrm>
              <a:off x="3493007" y="5346187"/>
              <a:ext cx="455930" cy="219710"/>
            </a:xfrm>
            <a:custGeom>
              <a:avLst/>
              <a:gdLst/>
              <a:ahLst/>
              <a:cxnLst/>
              <a:rect l="l" t="t" r="r" b="b"/>
              <a:pathLst>
                <a:path w="455929" h="219710">
                  <a:moveTo>
                    <a:pt x="455675" y="0"/>
                  </a:moveTo>
                  <a:lnTo>
                    <a:pt x="0" y="0"/>
                  </a:lnTo>
                  <a:lnTo>
                    <a:pt x="0" y="219455"/>
                  </a:lnTo>
                  <a:lnTo>
                    <a:pt x="455675" y="219455"/>
                  </a:lnTo>
                  <a:lnTo>
                    <a:pt x="455675" y="0"/>
                  </a:lnTo>
                  <a:close/>
                </a:path>
              </a:pathLst>
            </a:custGeom>
            <a:solidFill>
              <a:srgbClr val="FFFFFF"/>
            </a:solidFill>
          </p:spPr>
          <p:txBody>
            <a:bodyPr wrap="square" lIns="0" tIns="0" rIns="0" bIns="0" rtlCol="0"/>
            <a:lstStyle/>
            <a:p>
              <a:endParaRPr/>
            </a:p>
          </p:txBody>
        </p:sp>
        <p:sp>
          <p:nvSpPr>
            <p:cNvPr id="23" name="object 23"/>
            <p:cNvSpPr/>
            <p:nvPr/>
          </p:nvSpPr>
          <p:spPr>
            <a:xfrm>
              <a:off x="3488436" y="5341615"/>
              <a:ext cx="464820" cy="230504"/>
            </a:xfrm>
            <a:custGeom>
              <a:avLst/>
              <a:gdLst/>
              <a:ahLst/>
              <a:cxnLst/>
              <a:rect l="l" t="t" r="r" b="b"/>
              <a:pathLst>
                <a:path w="464820" h="230504">
                  <a:moveTo>
                    <a:pt x="464820" y="0"/>
                  </a:moveTo>
                  <a:lnTo>
                    <a:pt x="0" y="0"/>
                  </a:lnTo>
                  <a:lnTo>
                    <a:pt x="0" y="230124"/>
                  </a:lnTo>
                  <a:lnTo>
                    <a:pt x="464820" y="230124"/>
                  </a:lnTo>
                  <a:lnTo>
                    <a:pt x="464820" y="224028"/>
                  </a:lnTo>
                  <a:lnTo>
                    <a:pt x="9144" y="224028"/>
                  </a:lnTo>
                  <a:lnTo>
                    <a:pt x="4572" y="219456"/>
                  </a:lnTo>
                  <a:lnTo>
                    <a:pt x="9144" y="219456"/>
                  </a:lnTo>
                  <a:lnTo>
                    <a:pt x="9144" y="9144"/>
                  </a:lnTo>
                  <a:lnTo>
                    <a:pt x="4572" y="9144"/>
                  </a:lnTo>
                  <a:lnTo>
                    <a:pt x="9144" y="4572"/>
                  </a:lnTo>
                  <a:lnTo>
                    <a:pt x="464820" y="4572"/>
                  </a:lnTo>
                  <a:lnTo>
                    <a:pt x="464820" y="0"/>
                  </a:lnTo>
                  <a:close/>
                </a:path>
                <a:path w="464820" h="230504">
                  <a:moveTo>
                    <a:pt x="9144" y="219456"/>
                  </a:moveTo>
                  <a:lnTo>
                    <a:pt x="4572" y="219456"/>
                  </a:lnTo>
                  <a:lnTo>
                    <a:pt x="9144" y="224028"/>
                  </a:lnTo>
                  <a:lnTo>
                    <a:pt x="9144" y="219456"/>
                  </a:lnTo>
                  <a:close/>
                </a:path>
                <a:path w="464820" h="230504">
                  <a:moveTo>
                    <a:pt x="454152" y="219456"/>
                  </a:moveTo>
                  <a:lnTo>
                    <a:pt x="9144" y="219456"/>
                  </a:lnTo>
                  <a:lnTo>
                    <a:pt x="9144" y="224028"/>
                  </a:lnTo>
                  <a:lnTo>
                    <a:pt x="454152" y="224028"/>
                  </a:lnTo>
                  <a:lnTo>
                    <a:pt x="454152" y="219456"/>
                  </a:lnTo>
                  <a:close/>
                </a:path>
                <a:path w="464820" h="230504">
                  <a:moveTo>
                    <a:pt x="454152" y="4572"/>
                  </a:moveTo>
                  <a:lnTo>
                    <a:pt x="454152" y="224028"/>
                  </a:lnTo>
                  <a:lnTo>
                    <a:pt x="460248" y="219456"/>
                  </a:lnTo>
                  <a:lnTo>
                    <a:pt x="464820" y="219456"/>
                  </a:lnTo>
                  <a:lnTo>
                    <a:pt x="464820" y="9144"/>
                  </a:lnTo>
                  <a:lnTo>
                    <a:pt x="460248" y="9144"/>
                  </a:lnTo>
                  <a:lnTo>
                    <a:pt x="454152" y="4572"/>
                  </a:lnTo>
                  <a:close/>
                </a:path>
                <a:path w="464820" h="230504">
                  <a:moveTo>
                    <a:pt x="464820" y="219456"/>
                  </a:moveTo>
                  <a:lnTo>
                    <a:pt x="460248" y="219456"/>
                  </a:lnTo>
                  <a:lnTo>
                    <a:pt x="454152" y="224028"/>
                  </a:lnTo>
                  <a:lnTo>
                    <a:pt x="464820" y="224028"/>
                  </a:lnTo>
                  <a:lnTo>
                    <a:pt x="464820" y="219456"/>
                  </a:lnTo>
                  <a:close/>
                </a:path>
                <a:path w="464820" h="230504">
                  <a:moveTo>
                    <a:pt x="9144" y="4572"/>
                  </a:moveTo>
                  <a:lnTo>
                    <a:pt x="4572" y="9144"/>
                  </a:lnTo>
                  <a:lnTo>
                    <a:pt x="9144" y="9144"/>
                  </a:lnTo>
                  <a:lnTo>
                    <a:pt x="9144" y="4572"/>
                  </a:lnTo>
                  <a:close/>
                </a:path>
                <a:path w="464820" h="230504">
                  <a:moveTo>
                    <a:pt x="454152" y="4572"/>
                  </a:moveTo>
                  <a:lnTo>
                    <a:pt x="9144" y="4572"/>
                  </a:lnTo>
                  <a:lnTo>
                    <a:pt x="9144" y="9144"/>
                  </a:lnTo>
                  <a:lnTo>
                    <a:pt x="454152" y="9144"/>
                  </a:lnTo>
                  <a:lnTo>
                    <a:pt x="454152" y="4572"/>
                  </a:lnTo>
                  <a:close/>
                </a:path>
                <a:path w="464820" h="230504">
                  <a:moveTo>
                    <a:pt x="464820" y="4572"/>
                  </a:moveTo>
                  <a:lnTo>
                    <a:pt x="454152" y="4572"/>
                  </a:lnTo>
                  <a:lnTo>
                    <a:pt x="460248" y="9144"/>
                  </a:lnTo>
                  <a:lnTo>
                    <a:pt x="464820" y="9144"/>
                  </a:lnTo>
                  <a:lnTo>
                    <a:pt x="464820" y="4572"/>
                  </a:lnTo>
                  <a:close/>
                </a:path>
              </a:pathLst>
            </a:custGeom>
            <a:solidFill>
              <a:srgbClr val="000000"/>
            </a:solidFill>
          </p:spPr>
          <p:txBody>
            <a:bodyPr wrap="square" lIns="0" tIns="0" rIns="0" bIns="0" rtlCol="0"/>
            <a:lstStyle/>
            <a:p>
              <a:endParaRPr/>
            </a:p>
          </p:txBody>
        </p:sp>
        <p:sp>
          <p:nvSpPr>
            <p:cNvPr id="24" name="object 24"/>
            <p:cNvSpPr/>
            <p:nvPr/>
          </p:nvSpPr>
          <p:spPr>
            <a:xfrm>
              <a:off x="3921251" y="6059419"/>
              <a:ext cx="215265" cy="166370"/>
            </a:xfrm>
            <a:custGeom>
              <a:avLst/>
              <a:gdLst/>
              <a:ahLst/>
              <a:cxnLst/>
              <a:rect l="l" t="t" r="r" b="b"/>
              <a:pathLst>
                <a:path w="215264" h="166370">
                  <a:moveTo>
                    <a:pt x="214883" y="0"/>
                  </a:moveTo>
                  <a:lnTo>
                    <a:pt x="0" y="0"/>
                  </a:lnTo>
                  <a:lnTo>
                    <a:pt x="0" y="166115"/>
                  </a:lnTo>
                  <a:lnTo>
                    <a:pt x="214883" y="166115"/>
                  </a:lnTo>
                  <a:lnTo>
                    <a:pt x="214883" y="0"/>
                  </a:lnTo>
                  <a:close/>
                </a:path>
              </a:pathLst>
            </a:custGeom>
            <a:solidFill>
              <a:srgbClr val="FFFFFF"/>
            </a:solidFill>
          </p:spPr>
          <p:txBody>
            <a:bodyPr wrap="square" lIns="0" tIns="0" rIns="0" bIns="0" rtlCol="0"/>
            <a:lstStyle/>
            <a:p>
              <a:endParaRPr/>
            </a:p>
          </p:txBody>
        </p:sp>
        <p:sp>
          <p:nvSpPr>
            <p:cNvPr id="25" name="object 25"/>
            <p:cNvSpPr/>
            <p:nvPr/>
          </p:nvSpPr>
          <p:spPr>
            <a:xfrm>
              <a:off x="3916680" y="6054847"/>
              <a:ext cx="224154" cy="175260"/>
            </a:xfrm>
            <a:custGeom>
              <a:avLst/>
              <a:gdLst/>
              <a:ahLst/>
              <a:cxnLst/>
              <a:rect l="l" t="t" r="r" b="b"/>
              <a:pathLst>
                <a:path w="224154" h="175260">
                  <a:moveTo>
                    <a:pt x="224028" y="0"/>
                  </a:moveTo>
                  <a:lnTo>
                    <a:pt x="0" y="0"/>
                  </a:lnTo>
                  <a:lnTo>
                    <a:pt x="0" y="175260"/>
                  </a:lnTo>
                  <a:lnTo>
                    <a:pt x="224028" y="175260"/>
                  </a:lnTo>
                  <a:lnTo>
                    <a:pt x="224028" y="170688"/>
                  </a:lnTo>
                  <a:lnTo>
                    <a:pt x="9144" y="170688"/>
                  </a:lnTo>
                  <a:lnTo>
                    <a:pt x="4572" y="166116"/>
                  </a:lnTo>
                  <a:lnTo>
                    <a:pt x="9144" y="166116"/>
                  </a:lnTo>
                  <a:lnTo>
                    <a:pt x="9144" y="9144"/>
                  </a:lnTo>
                  <a:lnTo>
                    <a:pt x="4572" y="9144"/>
                  </a:lnTo>
                  <a:lnTo>
                    <a:pt x="9144" y="4572"/>
                  </a:lnTo>
                  <a:lnTo>
                    <a:pt x="224028" y="4572"/>
                  </a:lnTo>
                  <a:lnTo>
                    <a:pt x="224028" y="0"/>
                  </a:lnTo>
                  <a:close/>
                </a:path>
                <a:path w="224154" h="175260">
                  <a:moveTo>
                    <a:pt x="9144" y="166116"/>
                  </a:moveTo>
                  <a:lnTo>
                    <a:pt x="4572" y="166116"/>
                  </a:lnTo>
                  <a:lnTo>
                    <a:pt x="9144" y="170688"/>
                  </a:lnTo>
                  <a:lnTo>
                    <a:pt x="9144" y="166116"/>
                  </a:lnTo>
                  <a:close/>
                </a:path>
                <a:path w="224154" h="175260">
                  <a:moveTo>
                    <a:pt x="213360" y="166116"/>
                  </a:moveTo>
                  <a:lnTo>
                    <a:pt x="9144" y="166116"/>
                  </a:lnTo>
                  <a:lnTo>
                    <a:pt x="9144" y="170688"/>
                  </a:lnTo>
                  <a:lnTo>
                    <a:pt x="213360" y="170688"/>
                  </a:lnTo>
                  <a:lnTo>
                    <a:pt x="213360" y="166116"/>
                  </a:lnTo>
                  <a:close/>
                </a:path>
                <a:path w="224154" h="175260">
                  <a:moveTo>
                    <a:pt x="213360" y="4572"/>
                  </a:moveTo>
                  <a:lnTo>
                    <a:pt x="213360" y="170688"/>
                  </a:lnTo>
                  <a:lnTo>
                    <a:pt x="219456" y="166116"/>
                  </a:lnTo>
                  <a:lnTo>
                    <a:pt x="224028" y="166116"/>
                  </a:lnTo>
                  <a:lnTo>
                    <a:pt x="224028" y="9144"/>
                  </a:lnTo>
                  <a:lnTo>
                    <a:pt x="219456" y="9144"/>
                  </a:lnTo>
                  <a:lnTo>
                    <a:pt x="213360" y="4572"/>
                  </a:lnTo>
                  <a:close/>
                </a:path>
                <a:path w="224154" h="175260">
                  <a:moveTo>
                    <a:pt x="224028" y="166116"/>
                  </a:moveTo>
                  <a:lnTo>
                    <a:pt x="219456" y="166116"/>
                  </a:lnTo>
                  <a:lnTo>
                    <a:pt x="213360" y="170688"/>
                  </a:lnTo>
                  <a:lnTo>
                    <a:pt x="224028" y="170688"/>
                  </a:lnTo>
                  <a:lnTo>
                    <a:pt x="224028" y="166116"/>
                  </a:lnTo>
                  <a:close/>
                </a:path>
                <a:path w="224154" h="175260">
                  <a:moveTo>
                    <a:pt x="9144" y="4572"/>
                  </a:moveTo>
                  <a:lnTo>
                    <a:pt x="4572" y="9144"/>
                  </a:lnTo>
                  <a:lnTo>
                    <a:pt x="9144" y="9144"/>
                  </a:lnTo>
                  <a:lnTo>
                    <a:pt x="9144" y="4572"/>
                  </a:lnTo>
                  <a:close/>
                </a:path>
                <a:path w="224154" h="175260">
                  <a:moveTo>
                    <a:pt x="213360" y="4572"/>
                  </a:moveTo>
                  <a:lnTo>
                    <a:pt x="9144" y="4572"/>
                  </a:lnTo>
                  <a:lnTo>
                    <a:pt x="9144" y="9144"/>
                  </a:lnTo>
                  <a:lnTo>
                    <a:pt x="213360" y="9144"/>
                  </a:lnTo>
                  <a:lnTo>
                    <a:pt x="213360" y="4572"/>
                  </a:lnTo>
                  <a:close/>
                </a:path>
                <a:path w="224154" h="175260">
                  <a:moveTo>
                    <a:pt x="224028" y="4572"/>
                  </a:moveTo>
                  <a:lnTo>
                    <a:pt x="213360" y="4572"/>
                  </a:lnTo>
                  <a:lnTo>
                    <a:pt x="219456" y="9144"/>
                  </a:lnTo>
                  <a:lnTo>
                    <a:pt x="224028" y="9144"/>
                  </a:lnTo>
                  <a:lnTo>
                    <a:pt x="224028" y="4572"/>
                  </a:lnTo>
                  <a:close/>
                </a:path>
              </a:pathLst>
            </a:custGeom>
            <a:solidFill>
              <a:srgbClr val="000000"/>
            </a:solidFill>
          </p:spPr>
          <p:txBody>
            <a:bodyPr wrap="square" lIns="0" tIns="0" rIns="0" bIns="0" rtlCol="0"/>
            <a:lstStyle/>
            <a:p>
              <a:endParaRPr/>
            </a:p>
          </p:txBody>
        </p:sp>
        <p:sp>
          <p:nvSpPr>
            <p:cNvPr id="26" name="object 26"/>
            <p:cNvSpPr/>
            <p:nvPr/>
          </p:nvSpPr>
          <p:spPr>
            <a:xfrm>
              <a:off x="4427220" y="6065515"/>
              <a:ext cx="222885" cy="160020"/>
            </a:xfrm>
            <a:custGeom>
              <a:avLst/>
              <a:gdLst/>
              <a:ahLst/>
              <a:cxnLst/>
              <a:rect l="l" t="t" r="r" b="b"/>
              <a:pathLst>
                <a:path w="222885" h="160020">
                  <a:moveTo>
                    <a:pt x="222503" y="0"/>
                  </a:moveTo>
                  <a:lnTo>
                    <a:pt x="0" y="0"/>
                  </a:lnTo>
                  <a:lnTo>
                    <a:pt x="0" y="160019"/>
                  </a:lnTo>
                  <a:lnTo>
                    <a:pt x="222503" y="160019"/>
                  </a:lnTo>
                  <a:lnTo>
                    <a:pt x="222503" y="0"/>
                  </a:lnTo>
                  <a:close/>
                </a:path>
              </a:pathLst>
            </a:custGeom>
            <a:solidFill>
              <a:srgbClr val="FFFFFF"/>
            </a:solidFill>
          </p:spPr>
          <p:txBody>
            <a:bodyPr wrap="square" lIns="0" tIns="0" rIns="0" bIns="0" rtlCol="0"/>
            <a:lstStyle/>
            <a:p>
              <a:endParaRPr/>
            </a:p>
          </p:txBody>
        </p:sp>
        <p:sp>
          <p:nvSpPr>
            <p:cNvPr id="27" name="object 27"/>
            <p:cNvSpPr/>
            <p:nvPr/>
          </p:nvSpPr>
          <p:spPr>
            <a:xfrm>
              <a:off x="4421123" y="6060943"/>
              <a:ext cx="233679" cy="169545"/>
            </a:xfrm>
            <a:custGeom>
              <a:avLst/>
              <a:gdLst/>
              <a:ahLst/>
              <a:cxnLst/>
              <a:rect l="l" t="t" r="r" b="b"/>
              <a:pathLst>
                <a:path w="233679" h="169545">
                  <a:moveTo>
                    <a:pt x="233172" y="0"/>
                  </a:moveTo>
                  <a:lnTo>
                    <a:pt x="0" y="0"/>
                  </a:lnTo>
                  <a:lnTo>
                    <a:pt x="0" y="169164"/>
                  </a:lnTo>
                  <a:lnTo>
                    <a:pt x="233172" y="169164"/>
                  </a:lnTo>
                  <a:lnTo>
                    <a:pt x="233172" y="164592"/>
                  </a:lnTo>
                  <a:lnTo>
                    <a:pt x="10668" y="164592"/>
                  </a:lnTo>
                  <a:lnTo>
                    <a:pt x="6096" y="160020"/>
                  </a:lnTo>
                  <a:lnTo>
                    <a:pt x="10668" y="160020"/>
                  </a:lnTo>
                  <a:lnTo>
                    <a:pt x="10668" y="9144"/>
                  </a:lnTo>
                  <a:lnTo>
                    <a:pt x="6096" y="9144"/>
                  </a:lnTo>
                  <a:lnTo>
                    <a:pt x="10668" y="4572"/>
                  </a:lnTo>
                  <a:lnTo>
                    <a:pt x="233172" y="4572"/>
                  </a:lnTo>
                  <a:lnTo>
                    <a:pt x="233172" y="0"/>
                  </a:lnTo>
                  <a:close/>
                </a:path>
                <a:path w="233679" h="169545">
                  <a:moveTo>
                    <a:pt x="10668" y="160020"/>
                  </a:moveTo>
                  <a:lnTo>
                    <a:pt x="6096" y="160020"/>
                  </a:lnTo>
                  <a:lnTo>
                    <a:pt x="10668" y="164592"/>
                  </a:lnTo>
                  <a:lnTo>
                    <a:pt x="10668" y="160020"/>
                  </a:lnTo>
                  <a:close/>
                </a:path>
                <a:path w="233679" h="169545">
                  <a:moveTo>
                    <a:pt x="224028" y="160020"/>
                  </a:moveTo>
                  <a:lnTo>
                    <a:pt x="10668" y="160020"/>
                  </a:lnTo>
                  <a:lnTo>
                    <a:pt x="10668" y="164592"/>
                  </a:lnTo>
                  <a:lnTo>
                    <a:pt x="224028" y="164592"/>
                  </a:lnTo>
                  <a:lnTo>
                    <a:pt x="224028" y="160020"/>
                  </a:lnTo>
                  <a:close/>
                </a:path>
                <a:path w="233679" h="169545">
                  <a:moveTo>
                    <a:pt x="224028" y="4572"/>
                  </a:moveTo>
                  <a:lnTo>
                    <a:pt x="224028" y="164592"/>
                  </a:lnTo>
                  <a:lnTo>
                    <a:pt x="228600" y="160020"/>
                  </a:lnTo>
                  <a:lnTo>
                    <a:pt x="233172" y="160020"/>
                  </a:lnTo>
                  <a:lnTo>
                    <a:pt x="233172" y="9144"/>
                  </a:lnTo>
                  <a:lnTo>
                    <a:pt x="228600" y="9144"/>
                  </a:lnTo>
                  <a:lnTo>
                    <a:pt x="224028" y="4572"/>
                  </a:lnTo>
                  <a:close/>
                </a:path>
                <a:path w="233679" h="169545">
                  <a:moveTo>
                    <a:pt x="233172" y="160020"/>
                  </a:moveTo>
                  <a:lnTo>
                    <a:pt x="228600" y="160020"/>
                  </a:lnTo>
                  <a:lnTo>
                    <a:pt x="224028" y="164592"/>
                  </a:lnTo>
                  <a:lnTo>
                    <a:pt x="233172" y="164592"/>
                  </a:lnTo>
                  <a:lnTo>
                    <a:pt x="233172" y="160020"/>
                  </a:lnTo>
                  <a:close/>
                </a:path>
                <a:path w="233679" h="169545">
                  <a:moveTo>
                    <a:pt x="10668" y="4572"/>
                  </a:moveTo>
                  <a:lnTo>
                    <a:pt x="6096" y="9144"/>
                  </a:lnTo>
                  <a:lnTo>
                    <a:pt x="10668" y="9144"/>
                  </a:lnTo>
                  <a:lnTo>
                    <a:pt x="10668" y="4572"/>
                  </a:lnTo>
                  <a:close/>
                </a:path>
                <a:path w="233679" h="169545">
                  <a:moveTo>
                    <a:pt x="224028" y="4572"/>
                  </a:moveTo>
                  <a:lnTo>
                    <a:pt x="10668" y="4572"/>
                  </a:lnTo>
                  <a:lnTo>
                    <a:pt x="10668" y="9144"/>
                  </a:lnTo>
                  <a:lnTo>
                    <a:pt x="224028" y="9144"/>
                  </a:lnTo>
                  <a:lnTo>
                    <a:pt x="224028" y="4572"/>
                  </a:lnTo>
                  <a:close/>
                </a:path>
                <a:path w="233679" h="169545">
                  <a:moveTo>
                    <a:pt x="233172" y="4572"/>
                  </a:moveTo>
                  <a:lnTo>
                    <a:pt x="224028" y="4572"/>
                  </a:lnTo>
                  <a:lnTo>
                    <a:pt x="228600" y="9144"/>
                  </a:lnTo>
                  <a:lnTo>
                    <a:pt x="233172" y="9144"/>
                  </a:lnTo>
                  <a:lnTo>
                    <a:pt x="233172" y="4572"/>
                  </a:lnTo>
                  <a:close/>
                </a:path>
              </a:pathLst>
            </a:custGeom>
            <a:solidFill>
              <a:srgbClr val="000000"/>
            </a:solidFill>
          </p:spPr>
          <p:txBody>
            <a:bodyPr wrap="square" lIns="0" tIns="0" rIns="0" bIns="0" rtlCol="0"/>
            <a:lstStyle/>
            <a:p>
              <a:endParaRPr/>
            </a:p>
          </p:txBody>
        </p:sp>
        <p:sp>
          <p:nvSpPr>
            <p:cNvPr id="28" name="object 28"/>
            <p:cNvSpPr/>
            <p:nvPr/>
          </p:nvSpPr>
          <p:spPr>
            <a:xfrm>
              <a:off x="3282695" y="5134351"/>
              <a:ext cx="373380" cy="210820"/>
            </a:xfrm>
            <a:custGeom>
              <a:avLst/>
              <a:gdLst/>
              <a:ahLst/>
              <a:cxnLst/>
              <a:rect l="l" t="t" r="r" b="b"/>
              <a:pathLst>
                <a:path w="373379" h="210820">
                  <a:moveTo>
                    <a:pt x="373379" y="0"/>
                  </a:moveTo>
                  <a:lnTo>
                    <a:pt x="0" y="0"/>
                  </a:lnTo>
                  <a:lnTo>
                    <a:pt x="0" y="210311"/>
                  </a:lnTo>
                  <a:lnTo>
                    <a:pt x="373379" y="210311"/>
                  </a:lnTo>
                  <a:lnTo>
                    <a:pt x="373379" y="0"/>
                  </a:lnTo>
                  <a:close/>
                </a:path>
              </a:pathLst>
            </a:custGeom>
            <a:solidFill>
              <a:srgbClr val="FFFFFF"/>
            </a:solidFill>
          </p:spPr>
          <p:txBody>
            <a:bodyPr wrap="square" lIns="0" tIns="0" rIns="0" bIns="0" rtlCol="0"/>
            <a:lstStyle/>
            <a:p>
              <a:endParaRPr/>
            </a:p>
          </p:txBody>
        </p:sp>
        <p:sp>
          <p:nvSpPr>
            <p:cNvPr id="29" name="object 29"/>
            <p:cNvSpPr/>
            <p:nvPr/>
          </p:nvSpPr>
          <p:spPr>
            <a:xfrm>
              <a:off x="3278123" y="5129779"/>
              <a:ext cx="382905" cy="219710"/>
            </a:xfrm>
            <a:custGeom>
              <a:avLst/>
              <a:gdLst/>
              <a:ahLst/>
              <a:cxnLst/>
              <a:rect l="l" t="t" r="r" b="b"/>
              <a:pathLst>
                <a:path w="382904" h="219710">
                  <a:moveTo>
                    <a:pt x="382524" y="0"/>
                  </a:moveTo>
                  <a:lnTo>
                    <a:pt x="0" y="0"/>
                  </a:lnTo>
                  <a:lnTo>
                    <a:pt x="0" y="219456"/>
                  </a:lnTo>
                  <a:lnTo>
                    <a:pt x="382524" y="219456"/>
                  </a:lnTo>
                  <a:lnTo>
                    <a:pt x="382524" y="214884"/>
                  </a:lnTo>
                  <a:lnTo>
                    <a:pt x="9144" y="214884"/>
                  </a:lnTo>
                  <a:lnTo>
                    <a:pt x="4572" y="210312"/>
                  </a:lnTo>
                  <a:lnTo>
                    <a:pt x="9144" y="210312"/>
                  </a:lnTo>
                  <a:lnTo>
                    <a:pt x="9144" y="9144"/>
                  </a:lnTo>
                  <a:lnTo>
                    <a:pt x="4572" y="9144"/>
                  </a:lnTo>
                  <a:lnTo>
                    <a:pt x="9144" y="4572"/>
                  </a:lnTo>
                  <a:lnTo>
                    <a:pt x="382524" y="4572"/>
                  </a:lnTo>
                  <a:lnTo>
                    <a:pt x="382524" y="0"/>
                  </a:lnTo>
                  <a:close/>
                </a:path>
                <a:path w="382904" h="219710">
                  <a:moveTo>
                    <a:pt x="9144" y="210312"/>
                  </a:moveTo>
                  <a:lnTo>
                    <a:pt x="4572" y="210312"/>
                  </a:lnTo>
                  <a:lnTo>
                    <a:pt x="9144" y="214884"/>
                  </a:lnTo>
                  <a:lnTo>
                    <a:pt x="9144" y="210312"/>
                  </a:lnTo>
                  <a:close/>
                </a:path>
                <a:path w="382904" h="219710">
                  <a:moveTo>
                    <a:pt x="373380" y="210312"/>
                  </a:moveTo>
                  <a:lnTo>
                    <a:pt x="9144" y="210312"/>
                  </a:lnTo>
                  <a:lnTo>
                    <a:pt x="9144" y="214884"/>
                  </a:lnTo>
                  <a:lnTo>
                    <a:pt x="373380" y="214884"/>
                  </a:lnTo>
                  <a:lnTo>
                    <a:pt x="373380" y="210312"/>
                  </a:lnTo>
                  <a:close/>
                </a:path>
                <a:path w="382904" h="219710">
                  <a:moveTo>
                    <a:pt x="373380" y="4572"/>
                  </a:moveTo>
                  <a:lnTo>
                    <a:pt x="373380" y="214884"/>
                  </a:lnTo>
                  <a:lnTo>
                    <a:pt x="377952" y="210312"/>
                  </a:lnTo>
                  <a:lnTo>
                    <a:pt x="382524" y="210312"/>
                  </a:lnTo>
                  <a:lnTo>
                    <a:pt x="382524" y="9144"/>
                  </a:lnTo>
                  <a:lnTo>
                    <a:pt x="377952" y="9144"/>
                  </a:lnTo>
                  <a:lnTo>
                    <a:pt x="373380" y="4572"/>
                  </a:lnTo>
                  <a:close/>
                </a:path>
                <a:path w="382904" h="219710">
                  <a:moveTo>
                    <a:pt x="382524" y="210312"/>
                  </a:moveTo>
                  <a:lnTo>
                    <a:pt x="377952" y="210312"/>
                  </a:lnTo>
                  <a:lnTo>
                    <a:pt x="373380" y="214884"/>
                  </a:lnTo>
                  <a:lnTo>
                    <a:pt x="382524" y="214884"/>
                  </a:lnTo>
                  <a:lnTo>
                    <a:pt x="382524" y="210312"/>
                  </a:lnTo>
                  <a:close/>
                </a:path>
                <a:path w="382904" h="219710">
                  <a:moveTo>
                    <a:pt x="9144" y="4572"/>
                  </a:moveTo>
                  <a:lnTo>
                    <a:pt x="4572" y="9144"/>
                  </a:lnTo>
                  <a:lnTo>
                    <a:pt x="9144" y="9144"/>
                  </a:lnTo>
                  <a:lnTo>
                    <a:pt x="9144" y="4572"/>
                  </a:lnTo>
                  <a:close/>
                </a:path>
                <a:path w="382904" h="219710">
                  <a:moveTo>
                    <a:pt x="373380" y="4572"/>
                  </a:moveTo>
                  <a:lnTo>
                    <a:pt x="9144" y="4572"/>
                  </a:lnTo>
                  <a:lnTo>
                    <a:pt x="9144" y="9144"/>
                  </a:lnTo>
                  <a:lnTo>
                    <a:pt x="373380" y="9144"/>
                  </a:lnTo>
                  <a:lnTo>
                    <a:pt x="373380" y="4572"/>
                  </a:lnTo>
                  <a:close/>
                </a:path>
                <a:path w="382904" h="219710">
                  <a:moveTo>
                    <a:pt x="382524" y="4572"/>
                  </a:moveTo>
                  <a:lnTo>
                    <a:pt x="373380" y="4572"/>
                  </a:lnTo>
                  <a:lnTo>
                    <a:pt x="377952" y="9144"/>
                  </a:lnTo>
                  <a:lnTo>
                    <a:pt x="382524" y="9144"/>
                  </a:lnTo>
                  <a:lnTo>
                    <a:pt x="382524" y="4572"/>
                  </a:lnTo>
                  <a:close/>
                </a:path>
              </a:pathLst>
            </a:custGeom>
            <a:solidFill>
              <a:srgbClr val="000000"/>
            </a:solidFill>
          </p:spPr>
          <p:txBody>
            <a:bodyPr wrap="square" lIns="0" tIns="0" rIns="0" bIns="0" rtlCol="0"/>
            <a:lstStyle/>
            <a:p>
              <a:endParaRPr/>
            </a:p>
          </p:txBody>
        </p:sp>
      </p:grpSp>
      <p:sp>
        <p:nvSpPr>
          <p:cNvPr id="30" name="object 30"/>
          <p:cNvSpPr txBox="1"/>
          <p:nvPr/>
        </p:nvSpPr>
        <p:spPr>
          <a:xfrm>
            <a:off x="492251" y="1074415"/>
            <a:ext cx="6501765" cy="338455"/>
          </a:xfrm>
          <a:prstGeom prst="rect">
            <a:avLst/>
          </a:prstGeom>
          <a:solidFill>
            <a:srgbClr val="000000"/>
          </a:solidFill>
        </p:spPr>
        <p:txBody>
          <a:bodyPr vert="horz" wrap="square" lIns="0" tIns="37465" rIns="0" bIns="0" rtlCol="0">
            <a:spAutoFit/>
          </a:bodyPr>
          <a:lstStyle/>
          <a:p>
            <a:pPr algn="ctr">
              <a:lnSpc>
                <a:spcPct val="100000"/>
              </a:lnSpc>
              <a:spcBef>
                <a:spcPts val="295"/>
              </a:spcBef>
              <a:tabLst>
                <a:tab pos="699135" algn="l"/>
              </a:tabLst>
            </a:pPr>
            <a:r>
              <a:rPr sz="1600" b="1" spc="-10" dirty="0">
                <a:solidFill>
                  <a:srgbClr val="FFFFFF"/>
                </a:solidFill>
                <a:latin typeface="Calibri"/>
                <a:cs typeface="Calibri"/>
              </a:rPr>
              <a:t>No.3-</a:t>
            </a:r>
            <a:r>
              <a:rPr sz="1600" b="1" spc="-50" dirty="0">
                <a:solidFill>
                  <a:srgbClr val="FFFFFF"/>
                </a:solidFill>
                <a:latin typeface="Calibri"/>
                <a:cs typeface="Calibri"/>
              </a:rPr>
              <a:t>1</a:t>
            </a:r>
            <a:r>
              <a:rPr sz="1600" dirty="0">
                <a:solidFill>
                  <a:srgbClr val="FFFFFF"/>
                </a:solidFill>
                <a:latin typeface="Times New Roman"/>
                <a:cs typeface="Times New Roman"/>
              </a:rPr>
              <a:t>	</a:t>
            </a:r>
            <a:r>
              <a:rPr sz="1600" spc="-30" dirty="0">
                <a:solidFill>
                  <a:srgbClr val="FFFFFF"/>
                </a:solidFill>
                <a:latin typeface="HGP創英角ｺﾞｼｯｸUB"/>
                <a:cs typeface="HGP創英角ｺﾞｼｯｸUB"/>
              </a:rPr>
              <a:t>■テントレイアウト</a:t>
            </a:r>
            <a:r>
              <a:rPr sz="1600" spc="-10" dirty="0">
                <a:solidFill>
                  <a:srgbClr val="FFFFFF"/>
                </a:solidFill>
                <a:latin typeface="HGP創英角ｺﾞｼｯｸUB"/>
                <a:cs typeface="HGP創英角ｺﾞｼｯｸUB"/>
              </a:rPr>
              <a:t>（</a:t>
            </a:r>
            <a:r>
              <a:rPr sz="1600" spc="-25" dirty="0">
                <a:solidFill>
                  <a:srgbClr val="FFFFFF"/>
                </a:solidFill>
                <a:latin typeface="HGP創英角ｺﾞｼｯｸUB"/>
                <a:cs typeface="HGP創英角ｺﾞｼｯｸUB"/>
              </a:rPr>
              <a:t>飲食ブース用）■</a:t>
            </a:r>
            <a:endParaRPr sz="1600">
              <a:latin typeface="HGP創英角ｺﾞｼｯｸUB"/>
              <a:cs typeface="HGP創英角ｺﾞｼｯｸUB"/>
            </a:endParaRPr>
          </a:p>
        </p:txBody>
      </p:sp>
      <p:sp>
        <p:nvSpPr>
          <p:cNvPr id="31" name="object 31"/>
          <p:cNvSpPr txBox="1"/>
          <p:nvPr/>
        </p:nvSpPr>
        <p:spPr>
          <a:xfrm>
            <a:off x="764540" y="4640986"/>
            <a:ext cx="5485130" cy="348615"/>
          </a:xfrm>
          <a:prstGeom prst="rect">
            <a:avLst/>
          </a:prstGeom>
        </p:spPr>
        <p:txBody>
          <a:bodyPr vert="horz" wrap="square" lIns="0" tIns="21590" rIns="0" bIns="0" rtlCol="0">
            <a:spAutoFit/>
          </a:bodyPr>
          <a:lstStyle/>
          <a:p>
            <a:pPr marL="32384">
              <a:lnSpc>
                <a:spcPct val="100000"/>
              </a:lnSpc>
              <a:spcBef>
                <a:spcPts val="170"/>
              </a:spcBef>
            </a:pPr>
            <a:r>
              <a:rPr sz="1000" spc="-15" dirty="0">
                <a:latin typeface="ＭＳ Ｐゴシック"/>
                <a:cs typeface="ＭＳ Ｐゴシック"/>
              </a:rPr>
              <a:t>※上下水道、給湯器は</a:t>
            </a:r>
            <a:r>
              <a:rPr sz="1000" dirty="0">
                <a:latin typeface="ＭＳ Ｐゴシック"/>
                <a:cs typeface="ＭＳ Ｐゴシック"/>
              </a:rPr>
              <a:t>2</a:t>
            </a:r>
            <a:r>
              <a:rPr sz="1000" spc="-15" dirty="0">
                <a:latin typeface="ＭＳ Ｐゴシック"/>
                <a:cs typeface="ＭＳ Ｐゴシック"/>
              </a:rPr>
              <a:t>店舗で共有です。</a:t>
            </a:r>
            <a:endParaRPr sz="1000">
              <a:latin typeface="ＭＳ Ｐゴシック"/>
              <a:cs typeface="ＭＳ Ｐゴシック"/>
            </a:endParaRPr>
          </a:p>
          <a:p>
            <a:pPr marL="12700">
              <a:lnSpc>
                <a:spcPct val="100000"/>
              </a:lnSpc>
              <a:spcBef>
                <a:spcPts val="75"/>
              </a:spcBef>
            </a:pPr>
            <a:r>
              <a:rPr sz="1000" spc="-20" dirty="0">
                <a:latin typeface="ＭＳ Ｐゴシック"/>
                <a:cs typeface="ＭＳ Ｐゴシック"/>
              </a:rPr>
              <a:t>※必ず向かって右側のブースになるとは限りません。ブース位置は</a:t>
            </a:r>
            <a:r>
              <a:rPr sz="1000" dirty="0">
                <a:latin typeface="ＭＳ Ｐゴシック"/>
                <a:cs typeface="ＭＳ Ｐゴシック"/>
              </a:rPr>
              <a:t>4</a:t>
            </a:r>
            <a:r>
              <a:rPr sz="1000" spc="-25" dirty="0">
                <a:latin typeface="ＭＳ Ｐゴシック"/>
                <a:cs typeface="ＭＳ Ｐゴシック"/>
              </a:rPr>
              <a:t>月頃、抽選会にて決定いたします。</a:t>
            </a:r>
            <a:endParaRPr sz="1000">
              <a:latin typeface="ＭＳ Ｐゴシック"/>
              <a:cs typeface="ＭＳ Ｐゴシック"/>
            </a:endParaRPr>
          </a:p>
        </p:txBody>
      </p:sp>
      <p:sp>
        <p:nvSpPr>
          <p:cNvPr id="32" name="object 32"/>
          <p:cNvSpPr txBox="1"/>
          <p:nvPr/>
        </p:nvSpPr>
        <p:spPr>
          <a:xfrm>
            <a:off x="714248" y="5223766"/>
            <a:ext cx="93980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ＭＳ Ｐゴシック"/>
                <a:cs typeface="ＭＳ Ｐゴシック"/>
              </a:rPr>
              <a:t>【記入例】</a:t>
            </a:r>
            <a:endParaRPr sz="1800">
              <a:latin typeface="ＭＳ Ｐゴシック"/>
              <a:cs typeface="ＭＳ Ｐゴシック"/>
            </a:endParaRPr>
          </a:p>
        </p:txBody>
      </p:sp>
      <p:grpSp>
        <p:nvGrpSpPr>
          <p:cNvPr id="33" name="object 33"/>
          <p:cNvGrpSpPr/>
          <p:nvPr/>
        </p:nvGrpSpPr>
        <p:grpSpPr>
          <a:xfrm>
            <a:off x="4419600" y="5129779"/>
            <a:ext cx="1359535" cy="579120"/>
            <a:chOff x="4419600" y="5129779"/>
            <a:chExt cx="1359535" cy="579120"/>
          </a:xfrm>
        </p:grpSpPr>
        <p:sp>
          <p:nvSpPr>
            <p:cNvPr id="34" name="object 34"/>
            <p:cNvSpPr/>
            <p:nvPr/>
          </p:nvSpPr>
          <p:spPr>
            <a:xfrm>
              <a:off x="4992623" y="5698231"/>
              <a:ext cx="786765" cy="10795"/>
            </a:xfrm>
            <a:custGeom>
              <a:avLst/>
              <a:gdLst/>
              <a:ahLst/>
              <a:cxnLst/>
              <a:rect l="l" t="t" r="r" b="b"/>
              <a:pathLst>
                <a:path w="786764" h="10795">
                  <a:moveTo>
                    <a:pt x="0" y="0"/>
                  </a:moveTo>
                  <a:lnTo>
                    <a:pt x="0" y="9143"/>
                  </a:lnTo>
                  <a:lnTo>
                    <a:pt x="786383" y="10667"/>
                  </a:lnTo>
                  <a:lnTo>
                    <a:pt x="786383" y="1523"/>
                  </a:lnTo>
                  <a:lnTo>
                    <a:pt x="0" y="0"/>
                  </a:lnTo>
                  <a:close/>
                </a:path>
              </a:pathLst>
            </a:custGeom>
            <a:solidFill>
              <a:srgbClr val="497DBA"/>
            </a:solidFill>
          </p:spPr>
          <p:txBody>
            <a:bodyPr wrap="square" lIns="0" tIns="0" rIns="0" bIns="0" rtlCol="0"/>
            <a:lstStyle/>
            <a:p>
              <a:endParaRPr/>
            </a:p>
          </p:txBody>
        </p:sp>
        <p:sp>
          <p:nvSpPr>
            <p:cNvPr id="35" name="object 35"/>
            <p:cNvSpPr/>
            <p:nvPr/>
          </p:nvSpPr>
          <p:spPr>
            <a:xfrm>
              <a:off x="4421123" y="5131303"/>
              <a:ext cx="786765" cy="285115"/>
            </a:xfrm>
            <a:custGeom>
              <a:avLst/>
              <a:gdLst/>
              <a:ahLst/>
              <a:cxnLst/>
              <a:rect l="l" t="t" r="r" b="b"/>
              <a:pathLst>
                <a:path w="786764" h="285114">
                  <a:moveTo>
                    <a:pt x="786383" y="0"/>
                  </a:moveTo>
                  <a:lnTo>
                    <a:pt x="0" y="0"/>
                  </a:lnTo>
                  <a:lnTo>
                    <a:pt x="0" y="284987"/>
                  </a:lnTo>
                  <a:lnTo>
                    <a:pt x="786383" y="284987"/>
                  </a:lnTo>
                  <a:lnTo>
                    <a:pt x="786383" y="0"/>
                  </a:lnTo>
                  <a:close/>
                </a:path>
              </a:pathLst>
            </a:custGeom>
            <a:solidFill>
              <a:srgbClr val="FFFFFF"/>
            </a:solidFill>
          </p:spPr>
          <p:txBody>
            <a:bodyPr wrap="square" lIns="0" tIns="0" rIns="0" bIns="0" rtlCol="0"/>
            <a:lstStyle/>
            <a:p>
              <a:endParaRPr/>
            </a:p>
          </p:txBody>
        </p:sp>
        <p:sp>
          <p:nvSpPr>
            <p:cNvPr id="36" name="object 36"/>
            <p:cNvSpPr/>
            <p:nvPr/>
          </p:nvSpPr>
          <p:spPr>
            <a:xfrm>
              <a:off x="4419600" y="5129779"/>
              <a:ext cx="789940" cy="288290"/>
            </a:xfrm>
            <a:custGeom>
              <a:avLst/>
              <a:gdLst/>
              <a:ahLst/>
              <a:cxnLst/>
              <a:rect l="l" t="t" r="r" b="b"/>
              <a:pathLst>
                <a:path w="789939" h="288289">
                  <a:moveTo>
                    <a:pt x="789432" y="0"/>
                  </a:moveTo>
                  <a:lnTo>
                    <a:pt x="0" y="0"/>
                  </a:lnTo>
                  <a:lnTo>
                    <a:pt x="0" y="288036"/>
                  </a:lnTo>
                  <a:lnTo>
                    <a:pt x="789432" y="288036"/>
                  </a:lnTo>
                  <a:lnTo>
                    <a:pt x="789432" y="286512"/>
                  </a:lnTo>
                  <a:lnTo>
                    <a:pt x="3048" y="286512"/>
                  </a:lnTo>
                  <a:lnTo>
                    <a:pt x="1524" y="284988"/>
                  </a:lnTo>
                  <a:lnTo>
                    <a:pt x="3048" y="284988"/>
                  </a:lnTo>
                  <a:lnTo>
                    <a:pt x="3048" y="3048"/>
                  </a:lnTo>
                  <a:lnTo>
                    <a:pt x="1524" y="3048"/>
                  </a:lnTo>
                  <a:lnTo>
                    <a:pt x="3048" y="1524"/>
                  </a:lnTo>
                  <a:lnTo>
                    <a:pt x="789432" y="1524"/>
                  </a:lnTo>
                  <a:lnTo>
                    <a:pt x="789432" y="0"/>
                  </a:lnTo>
                  <a:close/>
                </a:path>
                <a:path w="789939" h="288289">
                  <a:moveTo>
                    <a:pt x="3048" y="284988"/>
                  </a:moveTo>
                  <a:lnTo>
                    <a:pt x="1524" y="284988"/>
                  </a:lnTo>
                  <a:lnTo>
                    <a:pt x="3048" y="286512"/>
                  </a:lnTo>
                  <a:lnTo>
                    <a:pt x="3048" y="284988"/>
                  </a:lnTo>
                  <a:close/>
                </a:path>
                <a:path w="789939" h="288289">
                  <a:moveTo>
                    <a:pt x="786384" y="284988"/>
                  </a:moveTo>
                  <a:lnTo>
                    <a:pt x="3048" y="284988"/>
                  </a:lnTo>
                  <a:lnTo>
                    <a:pt x="3048" y="286512"/>
                  </a:lnTo>
                  <a:lnTo>
                    <a:pt x="786384" y="286512"/>
                  </a:lnTo>
                  <a:lnTo>
                    <a:pt x="786384" y="284988"/>
                  </a:lnTo>
                  <a:close/>
                </a:path>
                <a:path w="789939" h="288289">
                  <a:moveTo>
                    <a:pt x="786384" y="1524"/>
                  </a:moveTo>
                  <a:lnTo>
                    <a:pt x="786384" y="286512"/>
                  </a:lnTo>
                  <a:lnTo>
                    <a:pt x="787908" y="284988"/>
                  </a:lnTo>
                  <a:lnTo>
                    <a:pt x="789432" y="284988"/>
                  </a:lnTo>
                  <a:lnTo>
                    <a:pt x="789432" y="3048"/>
                  </a:lnTo>
                  <a:lnTo>
                    <a:pt x="787908" y="3048"/>
                  </a:lnTo>
                  <a:lnTo>
                    <a:pt x="786384" y="1524"/>
                  </a:lnTo>
                  <a:close/>
                </a:path>
                <a:path w="789939" h="288289">
                  <a:moveTo>
                    <a:pt x="789432" y="284988"/>
                  </a:moveTo>
                  <a:lnTo>
                    <a:pt x="787908" y="284988"/>
                  </a:lnTo>
                  <a:lnTo>
                    <a:pt x="786384" y="286512"/>
                  </a:lnTo>
                  <a:lnTo>
                    <a:pt x="789432" y="286512"/>
                  </a:lnTo>
                  <a:lnTo>
                    <a:pt x="789432" y="284988"/>
                  </a:lnTo>
                  <a:close/>
                </a:path>
                <a:path w="789939" h="288289">
                  <a:moveTo>
                    <a:pt x="3048" y="1524"/>
                  </a:moveTo>
                  <a:lnTo>
                    <a:pt x="1524" y="3048"/>
                  </a:lnTo>
                  <a:lnTo>
                    <a:pt x="3048" y="3048"/>
                  </a:lnTo>
                  <a:lnTo>
                    <a:pt x="3048" y="1524"/>
                  </a:lnTo>
                  <a:close/>
                </a:path>
                <a:path w="789939" h="288289">
                  <a:moveTo>
                    <a:pt x="786384" y="1524"/>
                  </a:moveTo>
                  <a:lnTo>
                    <a:pt x="3048" y="1524"/>
                  </a:lnTo>
                  <a:lnTo>
                    <a:pt x="3048" y="3048"/>
                  </a:lnTo>
                  <a:lnTo>
                    <a:pt x="786384" y="3048"/>
                  </a:lnTo>
                  <a:lnTo>
                    <a:pt x="786384" y="1524"/>
                  </a:lnTo>
                  <a:close/>
                </a:path>
                <a:path w="789939" h="288289">
                  <a:moveTo>
                    <a:pt x="789432" y="1524"/>
                  </a:moveTo>
                  <a:lnTo>
                    <a:pt x="786384" y="1524"/>
                  </a:lnTo>
                  <a:lnTo>
                    <a:pt x="787908" y="3048"/>
                  </a:lnTo>
                  <a:lnTo>
                    <a:pt x="789432" y="3048"/>
                  </a:lnTo>
                  <a:lnTo>
                    <a:pt x="789432" y="1524"/>
                  </a:lnTo>
                  <a:close/>
                </a:path>
              </a:pathLst>
            </a:custGeom>
            <a:solidFill>
              <a:srgbClr val="000000"/>
            </a:solidFill>
          </p:spPr>
          <p:txBody>
            <a:bodyPr wrap="square" lIns="0" tIns="0" rIns="0" bIns="0" rtlCol="0"/>
            <a:lstStyle/>
            <a:p>
              <a:endParaRPr/>
            </a:p>
          </p:txBody>
        </p:sp>
        <p:sp>
          <p:nvSpPr>
            <p:cNvPr id="37" name="object 37"/>
            <p:cNvSpPr/>
            <p:nvPr/>
          </p:nvSpPr>
          <p:spPr>
            <a:xfrm>
              <a:off x="4779263" y="5263891"/>
              <a:ext cx="928369" cy="15240"/>
            </a:xfrm>
            <a:custGeom>
              <a:avLst/>
              <a:gdLst/>
              <a:ahLst/>
              <a:cxnLst/>
              <a:rect l="l" t="t" r="r" b="b"/>
              <a:pathLst>
                <a:path w="928370" h="15239">
                  <a:moveTo>
                    <a:pt x="928115" y="0"/>
                  </a:moveTo>
                  <a:lnTo>
                    <a:pt x="0" y="4571"/>
                  </a:lnTo>
                  <a:lnTo>
                    <a:pt x="0" y="15239"/>
                  </a:lnTo>
                  <a:lnTo>
                    <a:pt x="928115" y="10667"/>
                  </a:lnTo>
                  <a:lnTo>
                    <a:pt x="928115" y="0"/>
                  </a:lnTo>
                  <a:close/>
                </a:path>
              </a:pathLst>
            </a:custGeom>
            <a:solidFill>
              <a:srgbClr val="497DBA"/>
            </a:solidFill>
          </p:spPr>
          <p:txBody>
            <a:bodyPr wrap="square" lIns="0" tIns="0" rIns="0" bIns="0" rtlCol="0"/>
            <a:lstStyle/>
            <a:p>
              <a:endParaRPr/>
            </a:p>
          </p:txBody>
        </p:sp>
      </p:grpSp>
      <p:sp>
        <p:nvSpPr>
          <p:cNvPr id="38" name="object 38"/>
          <p:cNvSpPr txBox="1"/>
          <p:nvPr/>
        </p:nvSpPr>
        <p:spPr>
          <a:xfrm>
            <a:off x="5786120" y="5156708"/>
            <a:ext cx="800735"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ＭＳ Ｐゴシック"/>
                <a:cs typeface="ＭＳ Ｐゴシック"/>
              </a:rPr>
              <a:t>商品ストック</a:t>
            </a:r>
            <a:endParaRPr sz="1200">
              <a:latin typeface="ＭＳ Ｐゴシック"/>
              <a:cs typeface="ＭＳ Ｐゴシック"/>
            </a:endParaRPr>
          </a:p>
        </p:txBody>
      </p:sp>
      <p:sp>
        <p:nvSpPr>
          <p:cNvPr id="39" name="object 39"/>
          <p:cNvSpPr txBox="1"/>
          <p:nvPr/>
        </p:nvSpPr>
        <p:spPr>
          <a:xfrm>
            <a:off x="5786120" y="5586476"/>
            <a:ext cx="943610" cy="208279"/>
          </a:xfrm>
          <a:prstGeom prst="rect">
            <a:avLst/>
          </a:prstGeom>
        </p:spPr>
        <p:txBody>
          <a:bodyPr vert="horz" wrap="square" lIns="0" tIns="12700" rIns="0" bIns="0" rtlCol="0">
            <a:spAutoFit/>
          </a:bodyPr>
          <a:lstStyle/>
          <a:p>
            <a:pPr marL="12700">
              <a:lnSpc>
                <a:spcPct val="100000"/>
              </a:lnSpc>
              <a:spcBef>
                <a:spcPts val="100"/>
              </a:spcBef>
            </a:pPr>
            <a:r>
              <a:rPr sz="1200" spc="-15" dirty="0">
                <a:latin typeface="ＭＳ Ｐゴシック"/>
                <a:cs typeface="ＭＳ Ｐゴシック"/>
              </a:rPr>
              <a:t>調理台・コンロ</a:t>
            </a:r>
            <a:endParaRPr sz="1200">
              <a:latin typeface="ＭＳ Ｐゴシック"/>
              <a:cs typeface="ＭＳ Ｐゴシック"/>
            </a:endParaRPr>
          </a:p>
        </p:txBody>
      </p:sp>
      <p:sp>
        <p:nvSpPr>
          <p:cNvPr id="40" name="object 40"/>
          <p:cNvSpPr txBox="1"/>
          <p:nvPr/>
        </p:nvSpPr>
        <p:spPr>
          <a:xfrm>
            <a:off x="5857747" y="6514592"/>
            <a:ext cx="1056640" cy="193675"/>
          </a:xfrm>
          <a:prstGeom prst="rect">
            <a:avLst/>
          </a:prstGeom>
        </p:spPr>
        <p:txBody>
          <a:bodyPr vert="horz" wrap="square" lIns="0" tIns="13335" rIns="0" bIns="0" rtlCol="0">
            <a:spAutoFit/>
          </a:bodyPr>
          <a:lstStyle/>
          <a:p>
            <a:pPr marL="12700">
              <a:lnSpc>
                <a:spcPct val="100000"/>
              </a:lnSpc>
              <a:spcBef>
                <a:spcPts val="105"/>
              </a:spcBef>
            </a:pPr>
            <a:r>
              <a:rPr sz="1100" spc="-15" dirty="0">
                <a:latin typeface="ＭＳ Ｐゴシック"/>
                <a:cs typeface="ＭＳ Ｐゴシック"/>
              </a:rPr>
              <a:t>販売用カウンター</a:t>
            </a:r>
            <a:endParaRPr sz="1100">
              <a:latin typeface="ＭＳ Ｐゴシック"/>
              <a:cs typeface="ＭＳ Ｐゴシック"/>
            </a:endParaRPr>
          </a:p>
        </p:txBody>
      </p:sp>
      <p:grpSp>
        <p:nvGrpSpPr>
          <p:cNvPr id="41" name="object 41"/>
          <p:cNvGrpSpPr/>
          <p:nvPr/>
        </p:nvGrpSpPr>
        <p:grpSpPr>
          <a:xfrm>
            <a:off x="1822704" y="7216134"/>
            <a:ext cx="3508375" cy="2135505"/>
            <a:chOff x="1822704" y="7216134"/>
            <a:chExt cx="3508375" cy="2135505"/>
          </a:xfrm>
        </p:grpSpPr>
        <p:sp>
          <p:nvSpPr>
            <p:cNvPr id="42" name="object 42"/>
            <p:cNvSpPr/>
            <p:nvPr/>
          </p:nvSpPr>
          <p:spPr>
            <a:xfrm>
              <a:off x="2485644" y="7216134"/>
              <a:ext cx="2845435" cy="2135505"/>
            </a:xfrm>
            <a:custGeom>
              <a:avLst/>
              <a:gdLst/>
              <a:ahLst/>
              <a:cxnLst/>
              <a:rect l="l" t="t" r="r" b="b"/>
              <a:pathLst>
                <a:path w="2845435" h="2135504">
                  <a:moveTo>
                    <a:pt x="2845308" y="0"/>
                  </a:moveTo>
                  <a:lnTo>
                    <a:pt x="0" y="0"/>
                  </a:lnTo>
                  <a:lnTo>
                    <a:pt x="0" y="2135127"/>
                  </a:lnTo>
                  <a:lnTo>
                    <a:pt x="2845308" y="2135127"/>
                  </a:lnTo>
                  <a:lnTo>
                    <a:pt x="2845308" y="2129031"/>
                  </a:lnTo>
                  <a:lnTo>
                    <a:pt x="9144" y="2129031"/>
                  </a:lnTo>
                  <a:lnTo>
                    <a:pt x="4572" y="2124459"/>
                  </a:lnTo>
                  <a:lnTo>
                    <a:pt x="9144" y="2124459"/>
                  </a:lnTo>
                  <a:lnTo>
                    <a:pt x="9144" y="10668"/>
                  </a:lnTo>
                  <a:lnTo>
                    <a:pt x="4572" y="10668"/>
                  </a:lnTo>
                  <a:lnTo>
                    <a:pt x="9144" y="4572"/>
                  </a:lnTo>
                  <a:lnTo>
                    <a:pt x="2845308" y="4572"/>
                  </a:lnTo>
                  <a:lnTo>
                    <a:pt x="2845308" y="0"/>
                  </a:lnTo>
                  <a:close/>
                </a:path>
                <a:path w="2845435" h="2135504">
                  <a:moveTo>
                    <a:pt x="9144" y="2124459"/>
                  </a:moveTo>
                  <a:lnTo>
                    <a:pt x="4572" y="2124459"/>
                  </a:lnTo>
                  <a:lnTo>
                    <a:pt x="9144" y="2129031"/>
                  </a:lnTo>
                  <a:lnTo>
                    <a:pt x="9144" y="2124459"/>
                  </a:lnTo>
                  <a:close/>
                </a:path>
                <a:path w="2845435" h="2135504">
                  <a:moveTo>
                    <a:pt x="2834640" y="2124459"/>
                  </a:moveTo>
                  <a:lnTo>
                    <a:pt x="9144" y="2124459"/>
                  </a:lnTo>
                  <a:lnTo>
                    <a:pt x="9144" y="2129031"/>
                  </a:lnTo>
                  <a:lnTo>
                    <a:pt x="2834640" y="2129031"/>
                  </a:lnTo>
                  <a:lnTo>
                    <a:pt x="2834640" y="2124459"/>
                  </a:lnTo>
                  <a:close/>
                </a:path>
                <a:path w="2845435" h="2135504">
                  <a:moveTo>
                    <a:pt x="2834640" y="4572"/>
                  </a:moveTo>
                  <a:lnTo>
                    <a:pt x="2834640" y="2129031"/>
                  </a:lnTo>
                  <a:lnTo>
                    <a:pt x="2840736" y="2124459"/>
                  </a:lnTo>
                  <a:lnTo>
                    <a:pt x="2845308" y="2124459"/>
                  </a:lnTo>
                  <a:lnTo>
                    <a:pt x="2845308" y="10668"/>
                  </a:lnTo>
                  <a:lnTo>
                    <a:pt x="2840736" y="10668"/>
                  </a:lnTo>
                  <a:lnTo>
                    <a:pt x="2834640" y="4572"/>
                  </a:lnTo>
                  <a:close/>
                </a:path>
                <a:path w="2845435" h="2135504">
                  <a:moveTo>
                    <a:pt x="2845308" y="2124459"/>
                  </a:moveTo>
                  <a:lnTo>
                    <a:pt x="2840736" y="2124459"/>
                  </a:lnTo>
                  <a:lnTo>
                    <a:pt x="2834640" y="2129031"/>
                  </a:lnTo>
                  <a:lnTo>
                    <a:pt x="2845308" y="2129031"/>
                  </a:lnTo>
                  <a:lnTo>
                    <a:pt x="2845308" y="2124459"/>
                  </a:lnTo>
                  <a:close/>
                </a:path>
                <a:path w="2845435" h="2135504">
                  <a:moveTo>
                    <a:pt x="9144" y="4572"/>
                  </a:moveTo>
                  <a:lnTo>
                    <a:pt x="4572" y="10668"/>
                  </a:lnTo>
                  <a:lnTo>
                    <a:pt x="9144" y="10668"/>
                  </a:lnTo>
                  <a:lnTo>
                    <a:pt x="9144" y="4572"/>
                  </a:lnTo>
                  <a:close/>
                </a:path>
                <a:path w="2845435" h="2135504">
                  <a:moveTo>
                    <a:pt x="2834640" y="4572"/>
                  </a:moveTo>
                  <a:lnTo>
                    <a:pt x="9144" y="4572"/>
                  </a:lnTo>
                  <a:lnTo>
                    <a:pt x="9144" y="10668"/>
                  </a:lnTo>
                  <a:lnTo>
                    <a:pt x="2834640" y="10668"/>
                  </a:lnTo>
                  <a:lnTo>
                    <a:pt x="2834640" y="4572"/>
                  </a:lnTo>
                  <a:close/>
                </a:path>
                <a:path w="2845435" h="2135504">
                  <a:moveTo>
                    <a:pt x="2845308" y="4572"/>
                  </a:moveTo>
                  <a:lnTo>
                    <a:pt x="2834640" y="4572"/>
                  </a:lnTo>
                  <a:lnTo>
                    <a:pt x="2840736" y="10668"/>
                  </a:lnTo>
                  <a:lnTo>
                    <a:pt x="2845308" y="10668"/>
                  </a:lnTo>
                  <a:lnTo>
                    <a:pt x="2845308" y="4572"/>
                  </a:lnTo>
                  <a:close/>
                </a:path>
              </a:pathLst>
            </a:custGeom>
            <a:solidFill>
              <a:srgbClr val="000000"/>
            </a:solidFill>
          </p:spPr>
          <p:txBody>
            <a:bodyPr wrap="square" lIns="0" tIns="0" rIns="0" bIns="0" rtlCol="0"/>
            <a:lstStyle/>
            <a:p>
              <a:endParaRPr/>
            </a:p>
          </p:txBody>
        </p:sp>
        <p:sp>
          <p:nvSpPr>
            <p:cNvPr id="43" name="object 43"/>
            <p:cNvSpPr/>
            <p:nvPr/>
          </p:nvSpPr>
          <p:spPr>
            <a:xfrm>
              <a:off x="2215895" y="7220706"/>
              <a:ext cx="594360" cy="320040"/>
            </a:xfrm>
            <a:custGeom>
              <a:avLst/>
              <a:gdLst/>
              <a:ahLst/>
              <a:cxnLst/>
              <a:rect l="l" t="t" r="r" b="b"/>
              <a:pathLst>
                <a:path w="594360" h="320040">
                  <a:moveTo>
                    <a:pt x="594359" y="0"/>
                  </a:moveTo>
                  <a:lnTo>
                    <a:pt x="0" y="0"/>
                  </a:lnTo>
                  <a:lnTo>
                    <a:pt x="0" y="320039"/>
                  </a:lnTo>
                  <a:lnTo>
                    <a:pt x="594359" y="320039"/>
                  </a:lnTo>
                  <a:lnTo>
                    <a:pt x="594359" y="0"/>
                  </a:lnTo>
                  <a:close/>
                </a:path>
              </a:pathLst>
            </a:custGeom>
            <a:solidFill>
              <a:srgbClr val="FFFFFF"/>
            </a:solidFill>
          </p:spPr>
          <p:txBody>
            <a:bodyPr wrap="square" lIns="0" tIns="0" rIns="0" bIns="0" rtlCol="0"/>
            <a:lstStyle/>
            <a:p>
              <a:endParaRPr/>
            </a:p>
          </p:txBody>
        </p:sp>
        <p:sp>
          <p:nvSpPr>
            <p:cNvPr id="44" name="object 44"/>
            <p:cNvSpPr/>
            <p:nvPr/>
          </p:nvSpPr>
          <p:spPr>
            <a:xfrm>
              <a:off x="2211324" y="7216134"/>
              <a:ext cx="603885" cy="329565"/>
            </a:xfrm>
            <a:custGeom>
              <a:avLst/>
              <a:gdLst/>
              <a:ahLst/>
              <a:cxnLst/>
              <a:rect l="l" t="t" r="r" b="b"/>
              <a:pathLst>
                <a:path w="603885" h="329565">
                  <a:moveTo>
                    <a:pt x="603504" y="0"/>
                  </a:moveTo>
                  <a:lnTo>
                    <a:pt x="0" y="0"/>
                  </a:lnTo>
                  <a:lnTo>
                    <a:pt x="0" y="329184"/>
                  </a:lnTo>
                  <a:lnTo>
                    <a:pt x="603504" y="329184"/>
                  </a:lnTo>
                  <a:lnTo>
                    <a:pt x="603504" y="324612"/>
                  </a:lnTo>
                  <a:lnTo>
                    <a:pt x="9144" y="324612"/>
                  </a:lnTo>
                  <a:lnTo>
                    <a:pt x="4572" y="320040"/>
                  </a:lnTo>
                  <a:lnTo>
                    <a:pt x="9144" y="320040"/>
                  </a:lnTo>
                  <a:lnTo>
                    <a:pt x="9144" y="10668"/>
                  </a:lnTo>
                  <a:lnTo>
                    <a:pt x="4572" y="10668"/>
                  </a:lnTo>
                  <a:lnTo>
                    <a:pt x="9144" y="4572"/>
                  </a:lnTo>
                  <a:lnTo>
                    <a:pt x="603504" y="4572"/>
                  </a:lnTo>
                  <a:lnTo>
                    <a:pt x="603504" y="0"/>
                  </a:lnTo>
                  <a:close/>
                </a:path>
                <a:path w="603885" h="329565">
                  <a:moveTo>
                    <a:pt x="9144" y="320040"/>
                  </a:moveTo>
                  <a:lnTo>
                    <a:pt x="4572" y="320040"/>
                  </a:lnTo>
                  <a:lnTo>
                    <a:pt x="9144" y="324612"/>
                  </a:lnTo>
                  <a:lnTo>
                    <a:pt x="9144" y="320040"/>
                  </a:lnTo>
                  <a:close/>
                </a:path>
                <a:path w="603885" h="329565">
                  <a:moveTo>
                    <a:pt x="594360" y="320040"/>
                  </a:moveTo>
                  <a:lnTo>
                    <a:pt x="9144" y="320040"/>
                  </a:lnTo>
                  <a:lnTo>
                    <a:pt x="9144" y="324612"/>
                  </a:lnTo>
                  <a:lnTo>
                    <a:pt x="594360" y="324612"/>
                  </a:lnTo>
                  <a:lnTo>
                    <a:pt x="594360" y="320040"/>
                  </a:lnTo>
                  <a:close/>
                </a:path>
                <a:path w="603885" h="329565">
                  <a:moveTo>
                    <a:pt x="594360" y="4572"/>
                  </a:moveTo>
                  <a:lnTo>
                    <a:pt x="594360" y="324612"/>
                  </a:lnTo>
                  <a:lnTo>
                    <a:pt x="598932" y="320040"/>
                  </a:lnTo>
                  <a:lnTo>
                    <a:pt x="603504" y="320040"/>
                  </a:lnTo>
                  <a:lnTo>
                    <a:pt x="603504" y="10668"/>
                  </a:lnTo>
                  <a:lnTo>
                    <a:pt x="598932" y="10668"/>
                  </a:lnTo>
                  <a:lnTo>
                    <a:pt x="594360" y="4572"/>
                  </a:lnTo>
                  <a:close/>
                </a:path>
                <a:path w="603885" h="329565">
                  <a:moveTo>
                    <a:pt x="603504" y="320040"/>
                  </a:moveTo>
                  <a:lnTo>
                    <a:pt x="598932" y="320040"/>
                  </a:lnTo>
                  <a:lnTo>
                    <a:pt x="594360" y="324612"/>
                  </a:lnTo>
                  <a:lnTo>
                    <a:pt x="603504" y="324612"/>
                  </a:lnTo>
                  <a:lnTo>
                    <a:pt x="603504" y="320040"/>
                  </a:lnTo>
                  <a:close/>
                </a:path>
                <a:path w="603885" h="329565">
                  <a:moveTo>
                    <a:pt x="9144" y="4572"/>
                  </a:moveTo>
                  <a:lnTo>
                    <a:pt x="4572" y="10668"/>
                  </a:lnTo>
                  <a:lnTo>
                    <a:pt x="9144" y="10668"/>
                  </a:lnTo>
                  <a:lnTo>
                    <a:pt x="9144" y="4572"/>
                  </a:lnTo>
                  <a:close/>
                </a:path>
                <a:path w="603885" h="329565">
                  <a:moveTo>
                    <a:pt x="594360" y="4572"/>
                  </a:moveTo>
                  <a:lnTo>
                    <a:pt x="9144" y="4572"/>
                  </a:lnTo>
                  <a:lnTo>
                    <a:pt x="9144" y="10668"/>
                  </a:lnTo>
                  <a:lnTo>
                    <a:pt x="594360" y="10668"/>
                  </a:lnTo>
                  <a:lnTo>
                    <a:pt x="594360" y="4572"/>
                  </a:lnTo>
                  <a:close/>
                </a:path>
                <a:path w="603885" h="329565">
                  <a:moveTo>
                    <a:pt x="603504" y="4572"/>
                  </a:moveTo>
                  <a:lnTo>
                    <a:pt x="594360" y="4572"/>
                  </a:lnTo>
                  <a:lnTo>
                    <a:pt x="598932" y="10668"/>
                  </a:lnTo>
                  <a:lnTo>
                    <a:pt x="603504" y="10668"/>
                  </a:lnTo>
                  <a:lnTo>
                    <a:pt x="603504" y="4572"/>
                  </a:lnTo>
                  <a:close/>
                </a:path>
              </a:pathLst>
            </a:custGeom>
            <a:solidFill>
              <a:srgbClr val="000000"/>
            </a:solidFill>
          </p:spPr>
          <p:txBody>
            <a:bodyPr wrap="square" lIns="0" tIns="0" rIns="0" bIns="0" rtlCol="0"/>
            <a:lstStyle/>
            <a:p>
              <a:endParaRPr/>
            </a:p>
          </p:txBody>
        </p:sp>
        <p:sp>
          <p:nvSpPr>
            <p:cNvPr id="45" name="object 45"/>
            <p:cNvSpPr/>
            <p:nvPr/>
          </p:nvSpPr>
          <p:spPr>
            <a:xfrm>
              <a:off x="1827276" y="7540746"/>
              <a:ext cx="1325880" cy="449580"/>
            </a:xfrm>
            <a:custGeom>
              <a:avLst/>
              <a:gdLst/>
              <a:ahLst/>
              <a:cxnLst/>
              <a:rect l="l" t="t" r="r" b="b"/>
              <a:pathLst>
                <a:path w="1325880" h="449579">
                  <a:moveTo>
                    <a:pt x="1325879" y="0"/>
                  </a:moveTo>
                  <a:lnTo>
                    <a:pt x="0" y="0"/>
                  </a:lnTo>
                  <a:lnTo>
                    <a:pt x="0" y="449579"/>
                  </a:lnTo>
                  <a:lnTo>
                    <a:pt x="1325879" y="449579"/>
                  </a:lnTo>
                  <a:lnTo>
                    <a:pt x="1325879" y="0"/>
                  </a:lnTo>
                  <a:close/>
                </a:path>
              </a:pathLst>
            </a:custGeom>
            <a:solidFill>
              <a:srgbClr val="FFFFFF"/>
            </a:solidFill>
          </p:spPr>
          <p:txBody>
            <a:bodyPr wrap="square" lIns="0" tIns="0" rIns="0" bIns="0" rtlCol="0"/>
            <a:lstStyle/>
            <a:p>
              <a:endParaRPr/>
            </a:p>
          </p:txBody>
        </p:sp>
        <p:sp>
          <p:nvSpPr>
            <p:cNvPr id="46" name="object 46"/>
            <p:cNvSpPr/>
            <p:nvPr/>
          </p:nvSpPr>
          <p:spPr>
            <a:xfrm>
              <a:off x="1822704" y="7536174"/>
              <a:ext cx="1335405" cy="459105"/>
            </a:xfrm>
            <a:custGeom>
              <a:avLst/>
              <a:gdLst/>
              <a:ahLst/>
              <a:cxnLst/>
              <a:rect l="l" t="t" r="r" b="b"/>
              <a:pathLst>
                <a:path w="1335405" h="459104">
                  <a:moveTo>
                    <a:pt x="1335024" y="0"/>
                  </a:moveTo>
                  <a:lnTo>
                    <a:pt x="0" y="0"/>
                  </a:lnTo>
                  <a:lnTo>
                    <a:pt x="0" y="458724"/>
                  </a:lnTo>
                  <a:lnTo>
                    <a:pt x="1335024" y="458724"/>
                  </a:lnTo>
                  <a:lnTo>
                    <a:pt x="1335024" y="454152"/>
                  </a:lnTo>
                  <a:lnTo>
                    <a:pt x="9144" y="454152"/>
                  </a:lnTo>
                  <a:lnTo>
                    <a:pt x="4572" y="449580"/>
                  </a:lnTo>
                  <a:lnTo>
                    <a:pt x="9144" y="449580"/>
                  </a:lnTo>
                  <a:lnTo>
                    <a:pt x="9144" y="9144"/>
                  </a:lnTo>
                  <a:lnTo>
                    <a:pt x="4572" y="9144"/>
                  </a:lnTo>
                  <a:lnTo>
                    <a:pt x="9144" y="4572"/>
                  </a:lnTo>
                  <a:lnTo>
                    <a:pt x="1335024" y="4572"/>
                  </a:lnTo>
                  <a:lnTo>
                    <a:pt x="1335024" y="0"/>
                  </a:lnTo>
                  <a:close/>
                </a:path>
                <a:path w="1335405" h="459104">
                  <a:moveTo>
                    <a:pt x="9144" y="449580"/>
                  </a:moveTo>
                  <a:lnTo>
                    <a:pt x="4572" y="449580"/>
                  </a:lnTo>
                  <a:lnTo>
                    <a:pt x="9144" y="454152"/>
                  </a:lnTo>
                  <a:lnTo>
                    <a:pt x="9144" y="449580"/>
                  </a:lnTo>
                  <a:close/>
                </a:path>
                <a:path w="1335405" h="459104">
                  <a:moveTo>
                    <a:pt x="1325880" y="449580"/>
                  </a:moveTo>
                  <a:lnTo>
                    <a:pt x="9144" y="449580"/>
                  </a:lnTo>
                  <a:lnTo>
                    <a:pt x="9144" y="454152"/>
                  </a:lnTo>
                  <a:lnTo>
                    <a:pt x="1325880" y="454152"/>
                  </a:lnTo>
                  <a:lnTo>
                    <a:pt x="1325880" y="449580"/>
                  </a:lnTo>
                  <a:close/>
                </a:path>
                <a:path w="1335405" h="459104">
                  <a:moveTo>
                    <a:pt x="1325880" y="4572"/>
                  </a:moveTo>
                  <a:lnTo>
                    <a:pt x="1325880" y="454152"/>
                  </a:lnTo>
                  <a:lnTo>
                    <a:pt x="1330452" y="449580"/>
                  </a:lnTo>
                  <a:lnTo>
                    <a:pt x="1335024" y="449580"/>
                  </a:lnTo>
                  <a:lnTo>
                    <a:pt x="1335024" y="9144"/>
                  </a:lnTo>
                  <a:lnTo>
                    <a:pt x="1330452" y="9144"/>
                  </a:lnTo>
                  <a:lnTo>
                    <a:pt x="1325880" y="4572"/>
                  </a:lnTo>
                  <a:close/>
                </a:path>
                <a:path w="1335405" h="459104">
                  <a:moveTo>
                    <a:pt x="1335024" y="449580"/>
                  </a:moveTo>
                  <a:lnTo>
                    <a:pt x="1330452" y="449580"/>
                  </a:lnTo>
                  <a:lnTo>
                    <a:pt x="1325880" y="454152"/>
                  </a:lnTo>
                  <a:lnTo>
                    <a:pt x="1335024" y="454152"/>
                  </a:lnTo>
                  <a:lnTo>
                    <a:pt x="1335024" y="449580"/>
                  </a:lnTo>
                  <a:close/>
                </a:path>
                <a:path w="1335405" h="459104">
                  <a:moveTo>
                    <a:pt x="9144" y="4572"/>
                  </a:moveTo>
                  <a:lnTo>
                    <a:pt x="4572" y="9144"/>
                  </a:lnTo>
                  <a:lnTo>
                    <a:pt x="9144" y="9144"/>
                  </a:lnTo>
                  <a:lnTo>
                    <a:pt x="9144" y="4572"/>
                  </a:lnTo>
                  <a:close/>
                </a:path>
                <a:path w="1335405" h="459104">
                  <a:moveTo>
                    <a:pt x="1325880" y="4572"/>
                  </a:moveTo>
                  <a:lnTo>
                    <a:pt x="9144" y="4572"/>
                  </a:lnTo>
                  <a:lnTo>
                    <a:pt x="9144" y="9144"/>
                  </a:lnTo>
                  <a:lnTo>
                    <a:pt x="1325880" y="9144"/>
                  </a:lnTo>
                  <a:lnTo>
                    <a:pt x="1325880" y="4572"/>
                  </a:lnTo>
                  <a:close/>
                </a:path>
                <a:path w="1335405" h="459104">
                  <a:moveTo>
                    <a:pt x="1335024" y="4572"/>
                  </a:moveTo>
                  <a:lnTo>
                    <a:pt x="1325880" y="4572"/>
                  </a:lnTo>
                  <a:lnTo>
                    <a:pt x="1330452" y="9144"/>
                  </a:lnTo>
                  <a:lnTo>
                    <a:pt x="1335024" y="9144"/>
                  </a:lnTo>
                  <a:lnTo>
                    <a:pt x="1335024" y="4572"/>
                  </a:lnTo>
                  <a:close/>
                </a:path>
              </a:pathLst>
            </a:custGeom>
            <a:solidFill>
              <a:srgbClr val="000000"/>
            </a:solidFill>
          </p:spPr>
          <p:txBody>
            <a:bodyPr wrap="square" lIns="0" tIns="0" rIns="0" bIns="0" rtlCol="0"/>
            <a:lstStyle/>
            <a:p>
              <a:endParaRPr/>
            </a:p>
          </p:txBody>
        </p:sp>
        <p:sp>
          <p:nvSpPr>
            <p:cNvPr id="47" name="object 47"/>
            <p:cNvSpPr/>
            <p:nvPr/>
          </p:nvSpPr>
          <p:spPr>
            <a:xfrm>
              <a:off x="3153155" y="7540746"/>
              <a:ext cx="340360" cy="304800"/>
            </a:xfrm>
            <a:custGeom>
              <a:avLst/>
              <a:gdLst/>
              <a:ahLst/>
              <a:cxnLst/>
              <a:rect l="l" t="t" r="r" b="b"/>
              <a:pathLst>
                <a:path w="340360" h="304800">
                  <a:moveTo>
                    <a:pt x="339851" y="0"/>
                  </a:moveTo>
                  <a:lnTo>
                    <a:pt x="0" y="0"/>
                  </a:lnTo>
                  <a:lnTo>
                    <a:pt x="0" y="304799"/>
                  </a:lnTo>
                  <a:lnTo>
                    <a:pt x="339851" y="304799"/>
                  </a:lnTo>
                  <a:lnTo>
                    <a:pt x="339851" y="0"/>
                  </a:lnTo>
                  <a:close/>
                </a:path>
              </a:pathLst>
            </a:custGeom>
            <a:solidFill>
              <a:srgbClr val="FFFFFF"/>
            </a:solidFill>
          </p:spPr>
          <p:txBody>
            <a:bodyPr wrap="square" lIns="0" tIns="0" rIns="0" bIns="0" rtlCol="0"/>
            <a:lstStyle/>
            <a:p>
              <a:endParaRPr/>
            </a:p>
          </p:txBody>
        </p:sp>
        <p:sp>
          <p:nvSpPr>
            <p:cNvPr id="48" name="object 48"/>
            <p:cNvSpPr/>
            <p:nvPr/>
          </p:nvSpPr>
          <p:spPr>
            <a:xfrm>
              <a:off x="3148584" y="7536174"/>
              <a:ext cx="349250" cy="314325"/>
            </a:xfrm>
            <a:custGeom>
              <a:avLst/>
              <a:gdLst/>
              <a:ahLst/>
              <a:cxnLst/>
              <a:rect l="l" t="t" r="r" b="b"/>
              <a:pathLst>
                <a:path w="349250" h="314325">
                  <a:moveTo>
                    <a:pt x="348996" y="0"/>
                  </a:moveTo>
                  <a:lnTo>
                    <a:pt x="0" y="0"/>
                  </a:lnTo>
                  <a:lnTo>
                    <a:pt x="0" y="313944"/>
                  </a:lnTo>
                  <a:lnTo>
                    <a:pt x="348996" y="313944"/>
                  </a:lnTo>
                  <a:lnTo>
                    <a:pt x="348996" y="309372"/>
                  </a:lnTo>
                  <a:lnTo>
                    <a:pt x="9144" y="309372"/>
                  </a:lnTo>
                  <a:lnTo>
                    <a:pt x="4572" y="304800"/>
                  </a:lnTo>
                  <a:lnTo>
                    <a:pt x="9144" y="304800"/>
                  </a:lnTo>
                  <a:lnTo>
                    <a:pt x="9144" y="9144"/>
                  </a:lnTo>
                  <a:lnTo>
                    <a:pt x="4572" y="9144"/>
                  </a:lnTo>
                  <a:lnTo>
                    <a:pt x="9144" y="4572"/>
                  </a:lnTo>
                  <a:lnTo>
                    <a:pt x="348996" y="4572"/>
                  </a:lnTo>
                  <a:lnTo>
                    <a:pt x="348996" y="0"/>
                  </a:lnTo>
                  <a:close/>
                </a:path>
                <a:path w="349250" h="314325">
                  <a:moveTo>
                    <a:pt x="9144" y="304800"/>
                  </a:moveTo>
                  <a:lnTo>
                    <a:pt x="4572" y="304800"/>
                  </a:lnTo>
                  <a:lnTo>
                    <a:pt x="9144" y="309372"/>
                  </a:lnTo>
                  <a:lnTo>
                    <a:pt x="9144" y="304800"/>
                  </a:lnTo>
                  <a:close/>
                </a:path>
                <a:path w="349250" h="314325">
                  <a:moveTo>
                    <a:pt x="339852" y="304800"/>
                  </a:moveTo>
                  <a:lnTo>
                    <a:pt x="9144" y="304800"/>
                  </a:lnTo>
                  <a:lnTo>
                    <a:pt x="9144" y="309372"/>
                  </a:lnTo>
                  <a:lnTo>
                    <a:pt x="339852" y="309372"/>
                  </a:lnTo>
                  <a:lnTo>
                    <a:pt x="339852" y="304800"/>
                  </a:lnTo>
                  <a:close/>
                </a:path>
                <a:path w="349250" h="314325">
                  <a:moveTo>
                    <a:pt x="339852" y="4572"/>
                  </a:moveTo>
                  <a:lnTo>
                    <a:pt x="339852" y="309372"/>
                  </a:lnTo>
                  <a:lnTo>
                    <a:pt x="344424" y="304800"/>
                  </a:lnTo>
                  <a:lnTo>
                    <a:pt x="348996" y="304800"/>
                  </a:lnTo>
                  <a:lnTo>
                    <a:pt x="348996" y="9144"/>
                  </a:lnTo>
                  <a:lnTo>
                    <a:pt x="344424" y="9144"/>
                  </a:lnTo>
                  <a:lnTo>
                    <a:pt x="339852" y="4572"/>
                  </a:lnTo>
                  <a:close/>
                </a:path>
                <a:path w="349250" h="314325">
                  <a:moveTo>
                    <a:pt x="348996" y="304800"/>
                  </a:moveTo>
                  <a:lnTo>
                    <a:pt x="344424" y="304800"/>
                  </a:lnTo>
                  <a:lnTo>
                    <a:pt x="339852" y="309372"/>
                  </a:lnTo>
                  <a:lnTo>
                    <a:pt x="348996" y="309372"/>
                  </a:lnTo>
                  <a:lnTo>
                    <a:pt x="348996" y="304800"/>
                  </a:lnTo>
                  <a:close/>
                </a:path>
                <a:path w="349250" h="314325">
                  <a:moveTo>
                    <a:pt x="9144" y="4572"/>
                  </a:moveTo>
                  <a:lnTo>
                    <a:pt x="4572" y="9144"/>
                  </a:lnTo>
                  <a:lnTo>
                    <a:pt x="9144" y="9144"/>
                  </a:lnTo>
                  <a:lnTo>
                    <a:pt x="9144" y="4572"/>
                  </a:lnTo>
                  <a:close/>
                </a:path>
                <a:path w="349250" h="314325">
                  <a:moveTo>
                    <a:pt x="339852" y="4572"/>
                  </a:moveTo>
                  <a:lnTo>
                    <a:pt x="9144" y="4572"/>
                  </a:lnTo>
                  <a:lnTo>
                    <a:pt x="9144" y="9144"/>
                  </a:lnTo>
                  <a:lnTo>
                    <a:pt x="339852" y="9144"/>
                  </a:lnTo>
                  <a:lnTo>
                    <a:pt x="339852" y="4572"/>
                  </a:lnTo>
                  <a:close/>
                </a:path>
                <a:path w="349250" h="314325">
                  <a:moveTo>
                    <a:pt x="348996" y="4572"/>
                  </a:moveTo>
                  <a:lnTo>
                    <a:pt x="339852" y="4572"/>
                  </a:lnTo>
                  <a:lnTo>
                    <a:pt x="344424" y="9144"/>
                  </a:lnTo>
                  <a:lnTo>
                    <a:pt x="348996" y="9144"/>
                  </a:lnTo>
                  <a:lnTo>
                    <a:pt x="348996" y="4572"/>
                  </a:lnTo>
                  <a:close/>
                </a:path>
              </a:pathLst>
            </a:custGeom>
            <a:solidFill>
              <a:srgbClr val="000000"/>
            </a:solidFill>
          </p:spPr>
          <p:txBody>
            <a:bodyPr wrap="square" lIns="0" tIns="0" rIns="0" bIns="0" rtlCol="0"/>
            <a:lstStyle/>
            <a:p>
              <a:endParaRPr/>
            </a:p>
          </p:txBody>
        </p:sp>
        <p:sp>
          <p:nvSpPr>
            <p:cNvPr id="49" name="object 49"/>
            <p:cNvSpPr/>
            <p:nvPr/>
          </p:nvSpPr>
          <p:spPr>
            <a:xfrm>
              <a:off x="3773423" y="7222230"/>
              <a:ext cx="594360" cy="480059"/>
            </a:xfrm>
            <a:custGeom>
              <a:avLst/>
              <a:gdLst/>
              <a:ahLst/>
              <a:cxnLst/>
              <a:rect l="l" t="t" r="r" b="b"/>
              <a:pathLst>
                <a:path w="594360" h="480059">
                  <a:moveTo>
                    <a:pt x="594359" y="0"/>
                  </a:moveTo>
                  <a:lnTo>
                    <a:pt x="0" y="0"/>
                  </a:lnTo>
                  <a:lnTo>
                    <a:pt x="0" y="480059"/>
                  </a:lnTo>
                  <a:lnTo>
                    <a:pt x="594359" y="480059"/>
                  </a:lnTo>
                  <a:lnTo>
                    <a:pt x="594359" y="0"/>
                  </a:lnTo>
                  <a:close/>
                </a:path>
              </a:pathLst>
            </a:custGeom>
            <a:solidFill>
              <a:srgbClr val="FFFFFF"/>
            </a:solidFill>
          </p:spPr>
          <p:txBody>
            <a:bodyPr wrap="square" lIns="0" tIns="0" rIns="0" bIns="0" rtlCol="0"/>
            <a:lstStyle/>
            <a:p>
              <a:endParaRPr/>
            </a:p>
          </p:txBody>
        </p:sp>
        <p:sp>
          <p:nvSpPr>
            <p:cNvPr id="50" name="object 50"/>
            <p:cNvSpPr/>
            <p:nvPr/>
          </p:nvSpPr>
          <p:spPr>
            <a:xfrm>
              <a:off x="3768852" y="7217658"/>
              <a:ext cx="603885" cy="489584"/>
            </a:xfrm>
            <a:custGeom>
              <a:avLst/>
              <a:gdLst/>
              <a:ahLst/>
              <a:cxnLst/>
              <a:rect l="l" t="t" r="r" b="b"/>
              <a:pathLst>
                <a:path w="603885" h="489584">
                  <a:moveTo>
                    <a:pt x="603504" y="0"/>
                  </a:moveTo>
                  <a:lnTo>
                    <a:pt x="0" y="0"/>
                  </a:lnTo>
                  <a:lnTo>
                    <a:pt x="0" y="489204"/>
                  </a:lnTo>
                  <a:lnTo>
                    <a:pt x="603504" y="489204"/>
                  </a:lnTo>
                  <a:lnTo>
                    <a:pt x="603504" y="484632"/>
                  </a:lnTo>
                  <a:lnTo>
                    <a:pt x="9144" y="484632"/>
                  </a:lnTo>
                  <a:lnTo>
                    <a:pt x="4572" y="480060"/>
                  </a:lnTo>
                  <a:lnTo>
                    <a:pt x="9144" y="480060"/>
                  </a:lnTo>
                  <a:lnTo>
                    <a:pt x="9144" y="9144"/>
                  </a:lnTo>
                  <a:lnTo>
                    <a:pt x="4572" y="9144"/>
                  </a:lnTo>
                  <a:lnTo>
                    <a:pt x="9144" y="4572"/>
                  </a:lnTo>
                  <a:lnTo>
                    <a:pt x="603504" y="4572"/>
                  </a:lnTo>
                  <a:lnTo>
                    <a:pt x="603504" y="0"/>
                  </a:lnTo>
                  <a:close/>
                </a:path>
                <a:path w="603885" h="489584">
                  <a:moveTo>
                    <a:pt x="9144" y="480060"/>
                  </a:moveTo>
                  <a:lnTo>
                    <a:pt x="4572" y="480060"/>
                  </a:lnTo>
                  <a:lnTo>
                    <a:pt x="9144" y="484632"/>
                  </a:lnTo>
                  <a:lnTo>
                    <a:pt x="9144" y="480060"/>
                  </a:lnTo>
                  <a:close/>
                </a:path>
                <a:path w="603885" h="489584">
                  <a:moveTo>
                    <a:pt x="594360" y="480060"/>
                  </a:moveTo>
                  <a:lnTo>
                    <a:pt x="9144" y="480060"/>
                  </a:lnTo>
                  <a:lnTo>
                    <a:pt x="9144" y="484632"/>
                  </a:lnTo>
                  <a:lnTo>
                    <a:pt x="594360" y="484632"/>
                  </a:lnTo>
                  <a:lnTo>
                    <a:pt x="594360" y="480060"/>
                  </a:lnTo>
                  <a:close/>
                </a:path>
                <a:path w="603885" h="489584">
                  <a:moveTo>
                    <a:pt x="594360" y="4572"/>
                  </a:moveTo>
                  <a:lnTo>
                    <a:pt x="594360" y="484632"/>
                  </a:lnTo>
                  <a:lnTo>
                    <a:pt x="598932" y="480060"/>
                  </a:lnTo>
                  <a:lnTo>
                    <a:pt x="603504" y="480060"/>
                  </a:lnTo>
                  <a:lnTo>
                    <a:pt x="603504" y="9144"/>
                  </a:lnTo>
                  <a:lnTo>
                    <a:pt x="598932" y="9144"/>
                  </a:lnTo>
                  <a:lnTo>
                    <a:pt x="594360" y="4572"/>
                  </a:lnTo>
                  <a:close/>
                </a:path>
                <a:path w="603885" h="489584">
                  <a:moveTo>
                    <a:pt x="603504" y="480060"/>
                  </a:moveTo>
                  <a:lnTo>
                    <a:pt x="598932" y="480060"/>
                  </a:lnTo>
                  <a:lnTo>
                    <a:pt x="594360" y="484632"/>
                  </a:lnTo>
                  <a:lnTo>
                    <a:pt x="603504" y="484632"/>
                  </a:lnTo>
                  <a:lnTo>
                    <a:pt x="603504" y="480060"/>
                  </a:lnTo>
                  <a:close/>
                </a:path>
                <a:path w="603885" h="489584">
                  <a:moveTo>
                    <a:pt x="9144" y="4572"/>
                  </a:moveTo>
                  <a:lnTo>
                    <a:pt x="4572" y="9144"/>
                  </a:lnTo>
                  <a:lnTo>
                    <a:pt x="9144" y="9144"/>
                  </a:lnTo>
                  <a:lnTo>
                    <a:pt x="9144" y="4572"/>
                  </a:lnTo>
                  <a:close/>
                </a:path>
                <a:path w="603885" h="489584">
                  <a:moveTo>
                    <a:pt x="594360" y="4572"/>
                  </a:moveTo>
                  <a:lnTo>
                    <a:pt x="9144" y="4572"/>
                  </a:lnTo>
                  <a:lnTo>
                    <a:pt x="9144" y="9144"/>
                  </a:lnTo>
                  <a:lnTo>
                    <a:pt x="594360" y="9144"/>
                  </a:lnTo>
                  <a:lnTo>
                    <a:pt x="594360" y="4572"/>
                  </a:lnTo>
                  <a:close/>
                </a:path>
                <a:path w="603885" h="489584">
                  <a:moveTo>
                    <a:pt x="603504" y="4572"/>
                  </a:moveTo>
                  <a:lnTo>
                    <a:pt x="594360" y="4572"/>
                  </a:lnTo>
                  <a:lnTo>
                    <a:pt x="598932" y="9144"/>
                  </a:lnTo>
                  <a:lnTo>
                    <a:pt x="603504" y="9144"/>
                  </a:lnTo>
                  <a:lnTo>
                    <a:pt x="603504" y="4572"/>
                  </a:lnTo>
                  <a:close/>
                </a:path>
              </a:pathLst>
            </a:custGeom>
            <a:solidFill>
              <a:srgbClr val="000000"/>
            </a:solidFill>
          </p:spPr>
          <p:txBody>
            <a:bodyPr wrap="square" lIns="0" tIns="0" rIns="0" bIns="0" rtlCol="0"/>
            <a:lstStyle/>
            <a:p>
              <a:endParaRPr/>
            </a:p>
          </p:txBody>
        </p:sp>
      </p:grpSp>
      <p:sp>
        <p:nvSpPr>
          <p:cNvPr id="51" name="object 51"/>
          <p:cNvSpPr txBox="1"/>
          <p:nvPr/>
        </p:nvSpPr>
        <p:spPr>
          <a:xfrm>
            <a:off x="592326" y="3120646"/>
            <a:ext cx="6125845" cy="1254125"/>
          </a:xfrm>
          <a:prstGeom prst="rect">
            <a:avLst/>
          </a:prstGeom>
        </p:spPr>
        <p:txBody>
          <a:bodyPr vert="horz" wrap="square" lIns="0" tIns="12065" rIns="0" bIns="0" rtlCol="0">
            <a:spAutoFit/>
          </a:bodyPr>
          <a:lstStyle/>
          <a:p>
            <a:pPr marL="218440" indent="-205740">
              <a:lnSpc>
                <a:spcPct val="100000"/>
              </a:lnSpc>
              <a:spcBef>
                <a:spcPts val="95"/>
              </a:spcBef>
              <a:buSzPct val="93750"/>
              <a:buChar char="■"/>
              <a:tabLst>
                <a:tab pos="218440" algn="l"/>
              </a:tabLst>
            </a:pPr>
            <a:r>
              <a:rPr sz="1600" u="sng" spc="175" dirty="0">
                <a:uFill>
                  <a:solidFill>
                    <a:srgbClr val="000000"/>
                  </a:solidFill>
                </a:uFill>
                <a:latin typeface="HGP教科書体"/>
                <a:cs typeface="HGP教科書体"/>
              </a:rPr>
              <a:t>店舗名：</a:t>
            </a:r>
            <a:endParaRPr sz="1600">
              <a:latin typeface="HGP教科書体"/>
              <a:cs typeface="HGP教科書体"/>
            </a:endParaRPr>
          </a:p>
          <a:p>
            <a:pPr>
              <a:lnSpc>
                <a:spcPct val="100000"/>
              </a:lnSpc>
              <a:spcBef>
                <a:spcPts val="60"/>
              </a:spcBef>
              <a:buFont typeface="HGP"/>
              <a:buChar char="■"/>
            </a:pPr>
            <a:endParaRPr sz="1450">
              <a:latin typeface="HGP教科書体"/>
              <a:cs typeface="HGP教科書体"/>
            </a:endParaRPr>
          </a:p>
          <a:p>
            <a:pPr marL="218440" indent="-205740">
              <a:lnSpc>
                <a:spcPct val="100000"/>
              </a:lnSpc>
              <a:buSzPct val="93750"/>
              <a:buChar char="■"/>
              <a:tabLst>
                <a:tab pos="218440" algn="l"/>
                <a:tab pos="2880360" algn="l"/>
              </a:tabLst>
            </a:pPr>
            <a:r>
              <a:rPr sz="1600" u="sng" spc="450" dirty="0">
                <a:uFill>
                  <a:solidFill>
                    <a:srgbClr val="000000"/>
                  </a:solidFill>
                </a:uFill>
                <a:latin typeface="HGP教科書体"/>
                <a:cs typeface="HGP教科書体"/>
              </a:rPr>
              <a:t>ご</a:t>
            </a:r>
            <a:r>
              <a:rPr sz="1600" u="sng" dirty="0">
                <a:uFill>
                  <a:solidFill>
                    <a:srgbClr val="000000"/>
                  </a:solidFill>
                </a:uFill>
                <a:latin typeface="HGP教科書体"/>
                <a:cs typeface="HGP教科書体"/>
              </a:rPr>
              <a:t>担当者</a:t>
            </a:r>
            <a:r>
              <a:rPr sz="1600" u="sng" spc="740" dirty="0">
                <a:uFill>
                  <a:solidFill>
                    <a:srgbClr val="000000"/>
                  </a:solidFill>
                </a:uFill>
                <a:latin typeface="HGP教科書体"/>
                <a:cs typeface="HGP教科書体"/>
              </a:rPr>
              <a:t>：</a:t>
            </a:r>
            <a:r>
              <a:rPr sz="1600" dirty="0">
                <a:latin typeface="HGP教科書体"/>
                <a:cs typeface="HGP教科書体"/>
              </a:rPr>
              <a:t>	</a:t>
            </a:r>
            <a:r>
              <a:rPr sz="1600" u="sng" spc="145" dirty="0">
                <a:uFill>
                  <a:solidFill>
                    <a:srgbClr val="000000"/>
                  </a:solidFill>
                </a:uFill>
                <a:latin typeface="HGP教科書体"/>
                <a:cs typeface="HGP教科書体"/>
              </a:rPr>
              <a:t>■</a:t>
            </a:r>
            <a:r>
              <a:rPr sz="1600" u="sng" spc="145" dirty="0">
                <a:uFill>
                  <a:solidFill>
                    <a:srgbClr val="000000"/>
                  </a:solidFill>
                </a:uFill>
                <a:latin typeface="Century"/>
                <a:cs typeface="Century"/>
              </a:rPr>
              <a:t>TEL</a:t>
            </a:r>
            <a:r>
              <a:rPr sz="1600" u="sng" spc="145" dirty="0">
                <a:uFill>
                  <a:solidFill>
                    <a:srgbClr val="000000"/>
                  </a:solidFill>
                </a:uFill>
                <a:latin typeface="HGP教科書体"/>
                <a:cs typeface="HGP教科書体"/>
              </a:rPr>
              <a:t>：</a:t>
            </a:r>
            <a:endParaRPr sz="1600">
              <a:latin typeface="HGP教科書体"/>
              <a:cs typeface="HGP教科書体"/>
            </a:endParaRPr>
          </a:p>
          <a:p>
            <a:pPr>
              <a:lnSpc>
                <a:spcPct val="100000"/>
              </a:lnSpc>
              <a:spcBef>
                <a:spcPts val="5"/>
              </a:spcBef>
            </a:pPr>
            <a:endParaRPr sz="1650">
              <a:latin typeface="HGP教科書体"/>
              <a:cs typeface="HGP教科書体"/>
            </a:endParaRPr>
          </a:p>
          <a:p>
            <a:pPr marL="347980">
              <a:lnSpc>
                <a:spcPct val="100000"/>
              </a:lnSpc>
            </a:pPr>
            <a:r>
              <a:rPr sz="1500" u="sng" spc="-15" dirty="0">
                <a:uFill>
                  <a:solidFill>
                    <a:srgbClr val="000000"/>
                  </a:solidFill>
                </a:uFill>
                <a:latin typeface="ＭＳ Ｐゴシック"/>
                <a:cs typeface="ＭＳ Ｐゴシック"/>
              </a:rPr>
              <a:t>＜本番当日のテント内のレイアウトを下図に書き込んでご返送ください＞</a:t>
            </a:r>
            <a:endParaRPr sz="1500">
              <a:latin typeface="ＭＳ Ｐゴシック"/>
              <a:cs typeface="ＭＳ Ｐゴシック"/>
            </a:endParaRPr>
          </a:p>
        </p:txBody>
      </p:sp>
      <p:grpSp>
        <p:nvGrpSpPr>
          <p:cNvPr id="52" name="object 52"/>
          <p:cNvGrpSpPr/>
          <p:nvPr/>
        </p:nvGrpSpPr>
        <p:grpSpPr>
          <a:xfrm>
            <a:off x="3489959" y="6342882"/>
            <a:ext cx="1720850" cy="219710"/>
            <a:chOff x="3489959" y="6342882"/>
            <a:chExt cx="1720850" cy="219710"/>
          </a:xfrm>
        </p:grpSpPr>
        <p:sp>
          <p:nvSpPr>
            <p:cNvPr id="53" name="object 53"/>
            <p:cNvSpPr/>
            <p:nvPr/>
          </p:nvSpPr>
          <p:spPr>
            <a:xfrm>
              <a:off x="3493007" y="6345930"/>
              <a:ext cx="856615" cy="213360"/>
            </a:xfrm>
            <a:custGeom>
              <a:avLst/>
              <a:gdLst/>
              <a:ahLst/>
              <a:cxnLst/>
              <a:rect l="l" t="t" r="r" b="b"/>
              <a:pathLst>
                <a:path w="856614" h="213359">
                  <a:moveTo>
                    <a:pt x="856487" y="0"/>
                  </a:moveTo>
                  <a:lnTo>
                    <a:pt x="0" y="0"/>
                  </a:lnTo>
                  <a:lnTo>
                    <a:pt x="0" y="213359"/>
                  </a:lnTo>
                  <a:lnTo>
                    <a:pt x="856487" y="213359"/>
                  </a:lnTo>
                  <a:lnTo>
                    <a:pt x="856487" y="0"/>
                  </a:lnTo>
                  <a:close/>
                </a:path>
              </a:pathLst>
            </a:custGeom>
            <a:solidFill>
              <a:srgbClr val="FFFFFF"/>
            </a:solidFill>
          </p:spPr>
          <p:txBody>
            <a:bodyPr wrap="square" lIns="0" tIns="0" rIns="0" bIns="0" rtlCol="0"/>
            <a:lstStyle/>
            <a:p>
              <a:endParaRPr/>
            </a:p>
          </p:txBody>
        </p:sp>
        <p:sp>
          <p:nvSpPr>
            <p:cNvPr id="54" name="object 54"/>
            <p:cNvSpPr/>
            <p:nvPr/>
          </p:nvSpPr>
          <p:spPr>
            <a:xfrm>
              <a:off x="3489959" y="6342882"/>
              <a:ext cx="864235" cy="219710"/>
            </a:xfrm>
            <a:custGeom>
              <a:avLst/>
              <a:gdLst/>
              <a:ahLst/>
              <a:cxnLst/>
              <a:rect l="l" t="t" r="r" b="b"/>
              <a:pathLst>
                <a:path w="864235" h="219709">
                  <a:moveTo>
                    <a:pt x="862584" y="0"/>
                  </a:moveTo>
                  <a:lnTo>
                    <a:pt x="1524" y="0"/>
                  </a:lnTo>
                  <a:lnTo>
                    <a:pt x="0" y="1524"/>
                  </a:lnTo>
                  <a:lnTo>
                    <a:pt x="0" y="217932"/>
                  </a:lnTo>
                  <a:lnTo>
                    <a:pt x="1524" y="219456"/>
                  </a:lnTo>
                  <a:lnTo>
                    <a:pt x="862584" y="219456"/>
                  </a:lnTo>
                  <a:lnTo>
                    <a:pt x="864108" y="217932"/>
                  </a:lnTo>
                  <a:lnTo>
                    <a:pt x="864108" y="216408"/>
                  </a:lnTo>
                  <a:lnTo>
                    <a:pt x="6096" y="216408"/>
                  </a:lnTo>
                  <a:lnTo>
                    <a:pt x="3048" y="213360"/>
                  </a:lnTo>
                  <a:lnTo>
                    <a:pt x="6096" y="213360"/>
                  </a:lnTo>
                  <a:lnTo>
                    <a:pt x="6096" y="6096"/>
                  </a:lnTo>
                  <a:lnTo>
                    <a:pt x="3048" y="6096"/>
                  </a:lnTo>
                  <a:lnTo>
                    <a:pt x="6096" y="3048"/>
                  </a:lnTo>
                  <a:lnTo>
                    <a:pt x="864108" y="3048"/>
                  </a:lnTo>
                  <a:lnTo>
                    <a:pt x="864108" y="1524"/>
                  </a:lnTo>
                  <a:lnTo>
                    <a:pt x="862584" y="0"/>
                  </a:lnTo>
                  <a:close/>
                </a:path>
                <a:path w="864235" h="219709">
                  <a:moveTo>
                    <a:pt x="6096" y="213360"/>
                  </a:moveTo>
                  <a:lnTo>
                    <a:pt x="3048" y="213360"/>
                  </a:lnTo>
                  <a:lnTo>
                    <a:pt x="6096" y="216408"/>
                  </a:lnTo>
                  <a:lnTo>
                    <a:pt x="6096" y="213360"/>
                  </a:lnTo>
                  <a:close/>
                </a:path>
                <a:path w="864235" h="219709">
                  <a:moveTo>
                    <a:pt x="856488" y="213360"/>
                  </a:moveTo>
                  <a:lnTo>
                    <a:pt x="6096" y="213360"/>
                  </a:lnTo>
                  <a:lnTo>
                    <a:pt x="6096" y="216408"/>
                  </a:lnTo>
                  <a:lnTo>
                    <a:pt x="856488" y="216408"/>
                  </a:lnTo>
                  <a:lnTo>
                    <a:pt x="856488" y="213360"/>
                  </a:lnTo>
                  <a:close/>
                </a:path>
                <a:path w="864235" h="219709">
                  <a:moveTo>
                    <a:pt x="856488" y="3048"/>
                  </a:moveTo>
                  <a:lnTo>
                    <a:pt x="856488" y="216408"/>
                  </a:lnTo>
                  <a:lnTo>
                    <a:pt x="859536" y="213360"/>
                  </a:lnTo>
                  <a:lnTo>
                    <a:pt x="864108" y="213360"/>
                  </a:lnTo>
                  <a:lnTo>
                    <a:pt x="864108" y="6096"/>
                  </a:lnTo>
                  <a:lnTo>
                    <a:pt x="859536" y="6096"/>
                  </a:lnTo>
                  <a:lnTo>
                    <a:pt x="856488" y="3048"/>
                  </a:lnTo>
                  <a:close/>
                </a:path>
                <a:path w="864235" h="219709">
                  <a:moveTo>
                    <a:pt x="864108" y="213360"/>
                  </a:moveTo>
                  <a:lnTo>
                    <a:pt x="859536" y="213360"/>
                  </a:lnTo>
                  <a:lnTo>
                    <a:pt x="856488" y="216408"/>
                  </a:lnTo>
                  <a:lnTo>
                    <a:pt x="864108" y="216408"/>
                  </a:lnTo>
                  <a:lnTo>
                    <a:pt x="864108" y="213360"/>
                  </a:lnTo>
                  <a:close/>
                </a:path>
                <a:path w="864235" h="219709">
                  <a:moveTo>
                    <a:pt x="6096" y="3048"/>
                  </a:moveTo>
                  <a:lnTo>
                    <a:pt x="3048" y="6096"/>
                  </a:lnTo>
                  <a:lnTo>
                    <a:pt x="6096" y="6096"/>
                  </a:lnTo>
                  <a:lnTo>
                    <a:pt x="6096" y="3048"/>
                  </a:lnTo>
                  <a:close/>
                </a:path>
                <a:path w="864235" h="219709">
                  <a:moveTo>
                    <a:pt x="856488" y="3048"/>
                  </a:moveTo>
                  <a:lnTo>
                    <a:pt x="6096" y="3048"/>
                  </a:lnTo>
                  <a:lnTo>
                    <a:pt x="6096" y="6096"/>
                  </a:lnTo>
                  <a:lnTo>
                    <a:pt x="856488" y="6096"/>
                  </a:lnTo>
                  <a:lnTo>
                    <a:pt x="856488" y="3048"/>
                  </a:lnTo>
                  <a:close/>
                </a:path>
                <a:path w="864235" h="219709">
                  <a:moveTo>
                    <a:pt x="864108" y="3048"/>
                  </a:moveTo>
                  <a:lnTo>
                    <a:pt x="856488" y="3048"/>
                  </a:lnTo>
                  <a:lnTo>
                    <a:pt x="859536" y="6096"/>
                  </a:lnTo>
                  <a:lnTo>
                    <a:pt x="864108" y="6096"/>
                  </a:lnTo>
                  <a:lnTo>
                    <a:pt x="864108" y="3048"/>
                  </a:lnTo>
                  <a:close/>
                </a:path>
              </a:pathLst>
            </a:custGeom>
            <a:solidFill>
              <a:srgbClr val="000000"/>
            </a:solidFill>
          </p:spPr>
          <p:txBody>
            <a:bodyPr wrap="square" lIns="0" tIns="0" rIns="0" bIns="0" rtlCol="0"/>
            <a:lstStyle/>
            <a:p>
              <a:endParaRPr/>
            </a:p>
          </p:txBody>
        </p:sp>
        <p:sp>
          <p:nvSpPr>
            <p:cNvPr id="55" name="object 55"/>
            <p:cNvSpPr/>
            <p:nvPr/>
          </p:nvSpPr>
          <p:spPr>
            <a:xfrm>
              <a:off x="4349495" y="6345930"/>
              <a:ext cx="858519" cy="213360"/>
            </a:xfrm>
            <a:custGeom>
              <a:avLst/>
              <a:gdLst/>
              <a:ahLst/>
              <a:cxnLst/>
              <a:rect l="l" t="t" r="r" b="b"/>
              <a:pathLst>
                <a:path w="858520" h="213359">
                  <a:moveTo>
                    <a:pt x="858011" y="0"/>
                  </a:moveTo>
                  <a:lnTo>
                    <a:pt x="0" y="0"/>
                  </a:lnTo>
                  <a:lnTo>
                    <a:pt x="0" y="213359"/>
                  </a:lnTo>
                  <a:lnTo>
                    <a:pt x="858011" y="213359"/>
                  </a:lnTo>
                  <a:lnTo>
                    <a:pt x="858011" y="0"/>
                  </a:lnTo>
                  <a:close/>
                </a:path>
              </a:pathLst>
            </a:custGeom>
            <a:solidFill>
              <a:srgbClr val="FFFFFF"/>
            </a:solidFill>
          </p:spPr>
          <p:txBody>
            <a:bodyPr wrap="square" lIns="0" tIns="0" rIns="0" bIns="0" rtlCol="0"/>
            <a:lstStyle/>
            <a:p>
              <a:endParaRPr/>
            </a:p>
          </p:txBody>
        </p:sp>
        <p:sp>
          <p:nvSpPr>
            <p:cNvPr id="56" name="object 56"/>
            <p:cNvSpPr/>
            <p:nvPr/>
          </p:nvSpPr>
          <p:spPr>
            <a:xfrm>
              <a:off x="4346447" y="6342882"/>
              <a:ext cx="864235" cy="219710"/>
            </a:xfrm>
            <a:custGeom>
              <a:avLst/>
              <a:gdLst/>
              <a:ahLst/>
              <a:cxnLst/>
              <a:rect l="l" t="t" r="r" b="b"/>
              <a:pathLst>
                <a:path w="864235" h="219709">
                  <a:moveTo>
                    <a:pt x="862584" y="0"/>
                  </a:moveTo>
                  <a:lnTo>
                    <a:pt x="1524" y="0"/>
                  </a:lnTo>
                  <a:lnTo>
                    <a:pt x="0" y="1524"/>
                  </a:lnTo>
                  <a:lnTo>
                    <a:pt x="0" y="217932"/>
                  </a:lnTo>
                  <a:lnTo>
                    <a:pt x="1524" y="219456"/>
                  </a:lnTo>
                  <a:lnTo>
                    <a:pt x="862584" y="219456"/>
                  </a:lnTo>
                  <a:lnTo>
                    <a:pt x="864108" y="217932"/>
                  </a:lnTo>
                  <a:lnTo>
                    <a:pt x="864108" y="216408"/>
                  </a:lnTo>
                  <a:lnTo>
                    <a:pt x="7620" y="216408"/>
                  </a:lnTo>
                  <a:lnTo>
                    <a:pt x="3048" y="213360"/>
                  </a:lnTo>
                  <a:lnTo>
                    <a:pt x="7620" y="213360"/>
                  </a:lnTo>
                  <a:lnTo>
                    <a:pt x="7620" y="6096"/>
                  </a:lnTo>
                  <a:lnTo>
                    <a:pt x="3048" y="6096"/>
                  </a:lnTo>
                  <a:lnTo>
                    <a:pt x="7620" y="3048"/>
                  </a:lnTo>
                  <a:lnTo>
                    <a:pt x="864108" y="3048"/>
                  </a:lnTo>
                  <a:lnTo>
                    <a:pt x="864108" y="1524"/>
                  </a:lnTo>
                  <a:lnTo>
                    <a:pt x="862584" y="0"/>
                  </a:lnTo>
                  <a:close/>
                </a:path>
                <a:path w="864235" h="219709">
                  <a:moveTo>
                    <a:pt x="7620" y="213360"/>
                  </a:moveTo>
                  <a:lnTo>
                    <a:pt x="3048" y="213360"/>
                  </a:lnTo>
                  <a:lnTo>
                    <a:pt x="7620" y="216408"/>
                  </a:lnTo>
                  <a:lnTo>
                    <a:pt x="7620" y="213360"/>
                  </a:lnTo>
                  <a:close/>
                </a:path>
                <a:path w="864235" h="219709">
                  <a:moveTo>
                    <a:pt x="858012" y="213360"/>
                  </a:moveTo>
                  <a:lnTo>
                    <a:pt x="7620" y="213360"/>
                  </a:lnTo>
                  <a:lnTo>
                    <a:pt x="7620" y="216408"/>
                  </a:lnTo>
                  <a:lnTo>
                    <a:pt x="858012" y="216408"/>
                  </a:lnTo>
                  <a:lnTo>
                    <a:pt x="858012" y="213360"/>
                  </a:lnTo>
                  <a:close/>
                </a:path>
                <a:path w="864235" h="219709">
                  <a:moveTo>
                    <a:pt x="858012" y="3048"/>
                  </a:moveTo>
                  <a:lnTo>
                    <a:pt x="858012" y="216408"/>
                  </a:lnTo>
                  <a:lnTo>
                    <a:pt x="861060" y="213360"/>
                  </a:lnTo>
                  <a:lnTo>
                    <a:pt x="864108" y="213360"/>
                  </a:lnTo>
                  <a:lnTo>
                    <a:pt x="864108" y="6096"/>
                  </a:lnTo>
                  <a:lnTo>
                    <a:pt x="861060" y="6096"/>
                  </a:lnTo>
                  <a:lnTo>
                    <a:pt x="858012" y="3048"/>
                  </a:lnTo>
                  <a:close/>
                </a:path>
                <a:path w="864235" h="219709">
                  <a:moveTo>
                    <a:pt x="864108" y="213360"/>
                  </a:moveTo>
                  <a:lnTo>
                    <a:pt x="861060" y="213360"/>
                  </a:lnTo>
                  <a:lnTo>
                    <a:pt x="858012" y="216408"/>
                  </a:lnTo>
                  <a:lnTo>
                    <a:pt x="864108" y="216408"/>
                  </a:lnTo>
                  <a:lnTo>
                    <a:pt x="864108" y="213360"/>
                  </a:lnTo>
                  <a:close/>
                </a:path>
                <a:path w="864235" h="219709">
                  <a:moveTo>
                    <a:pt x="7620" y="3048"/>
                  </a:moveTo>
                  <a:lnTo>
                    <a:pt x="3048" y="6096"/>
                  </a:lnTo>
                  <a:lnTo>
                    <a:pt x="7620" y="6096"/>
                  </a:lnTo>
                  <a:lnTo>
                    <a:pt x="7620" y="3048"/>
                  </a:lnTo>
                  <a:close/>
                </a:path>
                <a:path w="864235" h="219709">
                  <a:moveTo>
                    <a:pt x="858012" y="3048"/>
                  </a:moveTo>
                  <a:lnTo>
                    <a:pt x="7620" y="3048"/>
                  </a:lnTo>
                  <a:lnTo>
                    <a:pt x="7620" y="6096"/>
                  </a:lnTo>
                  <a:lnTo>
                    <a:pt x="858012" y="6096"/>
                  </a:lnTo>
                  <a:lnTo>
                    <a:pt x="858012" y="3048"/>
                  </a:lnTo>
                  <a:close/>
                </a:path>
                <a:path w="864235" h="219709">
                  <a:moveTo>
                    <a:pt x="864108" y="3048"/>
                  </a:moveTo>
                  <a:lnTo>
                    <a:pt x="858012" y="3048"/>
                  </a:lnTo>
                  <a:lnTo>
                    <a:pt x="861060" y="6096"/>
                  </a:lnTo>
                  <a:lnTo>
                    <a:pt x="864108" y="6096"/>
                  </a:lnTo>
                  <a:lnTo>
                    <a:pt x="864108" y="3048"/>
                  </a:lnTo>
                  <a:close/>
                </a:path>
              </a:pathLst>
            </a:custGeom>
            <a:solidFill>
              <a:srgbClr val="000000"/>
            </a:solidFill>
          </p:spPr>
          <p:txBody>
            <a:bodyPr wrap="square" lIns="0" tIns="0" rIns="0" bIns="0" rtlCol="0"/>
            <a:lstStyle/>
            <a:p>
              <a:endParaRPr/>
            </a:p>
          </p:txBody>
        </p:sp>
      </p:grpSp>
      <p:sp>
        <p:nvSpPr>
          <p:cNvPr id="57" name="object 57"/>
          <p:cNvSpPr txBox="1"/>
          <p:nvPr/>
        </p:nvSpPr>
        <p:spPr>
          <a:xfrm>
            <a:off x="3654552" y="6372859"/>
            <a:ext cx="392430" cy="147955"/>
          </a:xfrm>
          <a:prstGeom prst="rect">
            <a:avLst/>
          </a:prstGeom>
        </p:spPr>
        <p:txBody>
          <a:bodyPr vert="horz" wrap="square" lIns="0" tIns="13335" rIns="0" bIns="0" rtlCol="0">
            <a:spAutoFit/>
          </a:bodyPr>
          <a:lstStyle/>
          <a:p>
            <a:pPr>
              <a:lnSpc>
                <a:spcPct val="100000"/>
              </a:lnSpc>
              <a:spcBef>
                <a:spcPts val="105"/>
              </a:spcBef>
            </a:pPr>
            <a:r>
              <a:rPr sz="800" spc="-20" dirty="0">
                <a:latin typeface="ＭＳ Ｐゴシック"/>
                <a:cs typeface="ＭＳ Ｐゴシック"/>
              </a:rPr>
              <a:t>テーブル</a:t>
            </a:r>
            <a:endParaRPr sz="800">
              <a:latin typeface="ＭＳ Ｐゴシック"/>
              <a:cs typeface="ＭＳ Ｐゴシック"/>
            </a:endParaRPr>
          </a:p>
        </p:txBody>
      </p:sp>
      <p:sp>
        <p:nvSpPr>
          <p:cNvPr id="58" name="object 58"/>
          <p:cNvSpPr txBox="1"/>
          <p:nvPr/>
        </p:nvSpPr>
        <p:spPr>
          <a:xfrm>
            <a:off x="4440937" y="6372859"/>
            <a:ext cx="392430" cy="147955"/>
          </a:xfrm>
          <a:prstGeom prst="rect">
            <a:avLst/>
          </a:prstGeom>
        </p:spPr>
        <p:txBody>
          <a:bodyPr vert="horz" wrap="square" lIns="0" tIns="13335" rIns="0" bIns="0" rtlCol="0">
            <a:spAutoFit/>
          </a:bodyPr>
          <a:lstStyle/>
          <a:p>
            <a:pPr>
              <a:lnSpc>
                <a:spcPct val="100000"/>
              </a:lnSpc>
              <a:spcBef>
                <a:spcPts val="105"/>
              </a:spcBef>
            </a:pPr>
            <a:r>
              <a:rPr sz="800" spc="-20" dirty="0">
                <a:latin typeface="ＭＳ Ｐゴシック"/>
                <a:cs typeface="ＭＳ Ｐゴシック"/>
              </a:rPr>
              <a:t>テーブル</a:t>
            </a:r>
            <a:endParaRPr sz="800">
              <a:latin typeface="ＭＳ Ｐゴシック"/>
              <a:cs typeface="ＭＳ Ｐゴシック"/>
            </a:endParaRPr>
          </a:p>
        </p:txBody>
      </p:sp>
      <p:sp>
        <p:nvSpPr>
          <p:cNvPr id="59" name="object 59"/>
          <p:cNvSpPr txBox="1"/>
          <p:nvPr/>
        </p:nvSpPr>
        <p:spPr>
          <a:xfrm>
            <a:off x="2271776" y="7340600"/>
            <a:ext cx="405130" cy="177800"/>
          </a:xfrm>
          <a:prstGeom prst="rect">
            <a:avLst/>
          </a:prstGeom>
        </p:spPr>
        <p:txBody>
          <a:bodyPr vert="horz" wrap="square" lIns="0" tIns="12065" rIns="0" bIns="0" rtlCol="0">
            <a:spAutoFit/>
          </a:bodyPr>
          <a:lstStyle/>
          <a:p>
            <a:pPr marL="12700">
              <a:lnSpc>
                <a:spcPct val="100000"/>
              </a:lnSpc>
              <a:spcBef>
                <a:spcPts val="95"/>
              </a:spcBef>
            </a:pPr>
            <a:r>
              <a:rPr sz="1000" spc="-25" dirty="0">
                <a:latin typeface="ＭＳ Ｐゴシック"/>
                <a:cs typeface="ＭＳ Ｐゴシック"/>
              </a:rPr>
              <a:t>給湯器</a:t>
            </a:r>
            <a:endParaRPr sz="1000">
              <a:latin typeface="ＭＳ Ｐゴシック"/>
              <a:cs typeface="ＭＳ Ｐゴシック"/>
            </a:endParaRPr>
          </a:p>
        </p:txBody>
      </p:sp>
      <p:sp>
        <p:nvSpPr>
          <p:cNvPr id="60" name="object 60"/>
          <p:cNvSpPr txBox="1"/>
          <p:nvPr/>
        </p:nvSpPr>
        <p:spPr>
          <a:xfrm>
            <a:off x="1998979" y="7654543"/>
            <a:ext cx="783590" cy="239395"/>
          </a:xfrm>
          <a:prstGeom prst="rect">
            <a:avLst/>
          </a:prstGeom>
        </p:spPr>
        <p:txBody>
          <a:bodyPr vert="horz" wrap="square" lIns="0" tIns="12700" rIns="0" bIns="0" rtlCol="0">
            <a:spAutoFit/>
          </a:bodyPr>
          <a:lstStyle/>
          <a:p>
            <a:pPr marL="12700">
              <a:lnSpc>
                <a:spcPct val="100000"/>
              </a:lnSpc>
              <a:spcBef>
                <a:spcPts val="100"/>
              </a:spcBef>
            </a:pPr>
            <a:r>
              <a:rPr sz="1400" spc="-20" dirty="0">
                <a:latin typeface="ＭＳ Ｐゴシック"/>
                <a:cs typeface="ＭＳ Ｐゴシック"/>
              </a:rPr>
              <a:t>２層シンク</a:t>
            </a:r>
            <a:endParaRPr sz="1400">
              <a:latin typeface="ＭＳ Ｐゴシック"/>
              <a:cs typeface="ＭＳ Ｐゴシック"/>
            </a:endParaRPr>
          </a:p>
        </p:txBody>
      </p:sp>
      <p:sp>
        <p:nvSpPr>
          <p:cNvPr id="61" name="object 61"/>
          <p:cNvSpPr txBox="1"/>
          <p:nvPr/>
        </p:nvSpPr>
        <p:spPr>
          <a:xfrm>
            <a:off x="3843020" y="7343647"/>
            <a:ext cx="482600"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ＭＳ Ｐゴシック"/>
                <a:cs typeface="ＭＳ Ｐゴシック"/>
              </a:rPr>
              <a:t>冷蔵庫</a:t>
            </a:r>
            <a:endParaRPr sz="1200">
              <a:latin typeface="ＭＳ Ｐゴシック"/>
              <a:cs typeface="ＭＳ Ｐゴシック"/>
            </a:endParaRPr>
          </a:p>
        </p:txBody>
      </p:sp>
      <p:sp>
        <p:nvSpPr>
          <p:cNvPr id="62" name="object 62"/>
          <p:cNvSpPr txBox="1"/>
          <p:nvPr/>
        </p:nvSpPr>
        <p:spPr>
          <a:xfrm>
            <a:off x="3017011" y="7299452"/>
            <a:ext cx="627380" cy="208279"/>
          </a:xfrm>
          <a:prstGeom prst="rect">
            <a:avLst/>
          </a:prstGeom>
        </p:spPr>
        <p:txBody>
          <a:bodyPr vert="horz" wrap="square" lIns="0" tIns="12700" rIns="0" bIns="0" rtlCol="0">
            <a:spAutoFit/>
          </a:bodyPr>
          <a:lstStyle/>
          <a:p>
            <a:pPr marL="12700">
              <a:lnSpc>
                <a:spcPct val="100000"/>
              </a:lnSpc>
              <a:spcBef>
                <a:spcPts val="100"/>
              </a:spcBef>
            </a:pPr>
            <a:r>
              <a:rPr sz="1200" spc="-15" dirty="0">
                <a:latin typeface="ＭＳ Ｐゴシック"/>
                <a:cs typeface="ＭＳ Ｐゴシック"/>
              </a:rPr>
              <a:t>手洗い器</a:t>
            </a:r>
            <a:endParaRPr sz="1200">
              <a:latin typeface="ＭＳ Ｐゴシック"/>
              <a:cs typeface="ＭＳ Ｐゴシック"/>
            </a:endParaRPr>
          </a:p>
        </p:txBody>
      </p:sp>
      <p:sp>
        <p:nvSpPr>
          <p:cNvPr id="63" name="object 63"/>
          <p:cNvSpPr/>
          <p:nvPr/>
        </p:nvSpPr>
        <p:spPr>
          <a:xfrm>
            <a:off x="5445252" y="7211562"/>
            <a:ext cx="100965" cy="2144395"/>
          </a:xfrm>
          <a:custGeom>
            <a:avLst/>
            <a:gdLst/>
            <a:ahLst/>
            <a:cxnLst/>
            <a:rect l="l" t="t" r="r" b="b"/>
            <a:pathLst>
              <a:path w="100964" h="2144395">
                <a:moveTo>
                  <a:pt x="44209" y="2116336"/>
                </a:moveTo>
                <a:lnTo>
                  <a:pt x="44196" y="2133795"/>
                </a:lnTo>
                <a:lnTo>
                  <a:pt x="50292" y="2144271"/>
                </a:lnTo>
                <a:lnTo>
                  <a:pt x="55445" y="2135127"/>
                </a:lnTo>
                <a:lnTo>
                  <a:pt x="54864" y="2135127"/>
                </a:lnTo>
                <a:lnTo>
                  <a:pt x="54866" y="2132079"/>
                </a:lnTo>
                <a:lnTo>
                  <a:pt x="45720" y="2132079"/>
                </a:lnTo>
                <a:lnTo>
                  <a:pt x="49530" y="2125510"/>
                </a:lnTo>
                <a:lnTo>
                  <a:pt x="44209" y="2116336"/>
                </a:lnTo>
                <a:close/>
              </a:path>
              <a:path w="100964" h="2144395">
                <a:moveTo>
                  <a:pt x="44196" y="2133795"/>
                </a:moveTo>
                <a:lnTo>
                  <a:pt x="44196" y="2135127"/>
                </a:lnTo>
                <a:lnTo>
                  <a:pt x="44971" y="2135127"/>
                </a:lnTo>
                <a:lnTo>
                  <a:pt x="44196" y="2133795"/>
                </a:lnTo>
                <a:close/>
              </a:path>
              <a:path w="100964" h="2144395">
                <a:moveTo>
                  <a:pt x="94488" y="2052831"/>
                </a:moveTo>
                <a:lnTo>
                  <a:pt x="91440" y="2052831"/>
                </a:lnTo>
                <a:lnTo>
                  <a:pt x="89916" y="2055879"/>
                </a:lnTo>
                <a:lnTo>
                  <a:pt x="54877" y="2116290"/>
                </a:lnTo>
                <a:lnTo>
                  <a:pt x="54864" y="2135127"/>
                </a:lnTo>
                <a:lnTo>
                  <a:pt x="55445" y="2135127"/>
                </a:lnTo>
                <a:lnTo>
                  <a:pt x="97536" y="2060451"/>
                </a:lnTo>
                <a:lnTo>
                  <a:pt x="99060" y="2058927"/>
                </a:lnTo>
                <a:lnTo>
                  <a:pt x="99060" y="2055879"/>
                </a:lnTo>
                <a:lnTo>
                  <a:pt x="96012" y="2054355"/>
                </a:lnTo>
                <a:lnTo>
                  <a:pt x="94488" y="2052831"/>
                </a:lnTo>
                <a:close/>
              </a:path>
              <a:path w="100964" h="2144395">
                <a:moveTo>
                  <a:pt x="7620" y="2052831"/>
                </a:moveTo>
                <a:lnTo>
                  <a:pt x="4572" y="2052831"/>
                </a:lnTo>
                <a:lnTo>
                  <a:pt x="3048" y="2054355"/>
                </a:lnTo>
                <a:lnTo>
                  <a:pt x="0" y="2055879"/>
                </a:lnTo>
                <a:lnTo>
                  <a:pt x="0" y="2058927"/>
                </a:lnTo>
                <a:lnTo>
                  <a:pt x="1524" y="2060451"/>
                </a:lnTo>
                <a:lnTo>
                  <a:pt x="44196" y="2133795"/>
                </a:lnTo>
                <a:lnTo>
                  <a:pt x="44182" y="2116290"/>
                </a:lnTo>
                <a:lnTo>
                  <a:pt x="9144" y="2055879"/>
                </a:lnTo>
                <a:lnTo>
                  <a:pt x="7620" y="2052831"/>
                </a:lnTo>
                <a:close/>
              </a:path>
              <a:path w="100964" h="2144395">
                <a:moveTo>
                  <a:pt x="49530" y="2125510"/>
                </a:moveTo>
                <a:lnTo>
                  <a:pt x="45720" y="2132079"/>
                </a:lnTo>
                <a:lnTo>
                  <a:pt x="53340" y="2132079"/>
                </a:lnTo>
                <a:lnTo>
                  <a:pt x="49530" y="2125510"/>
                </a:lnTo>
                <a:close/>
              </a:path>
              <a:path w="100964" h="2144395">
                <a:moveTo>
                  <a:pt x="54877" y="2116290"/>
                </a:moveTo>
                <a:lnTo>
                  <a:pt x="49530" y="2125510"/>
                </a:lnTo>
                <a:lnTo>
                  <a:pt x="53340" y="2132079"/>
                </a:lnTo>
                <a:lnTo>
                  <a:pt x="54866" y="2132079"/>
                </a:lnTo>
                <a:lnTo>
                  <a:pt x="54877" y="2116290"/>
                </a:lnTo>
                <a:close/>
              </a:path>
              <a:path w="100964" h="2144395">
                <a:moveTo>
                  <a:pt x="51054" y="18760"/>
                </a:moveTo>
                <a:lnTo>
                  <a:pt x="45732" y="27936"/>
                </a:lnTo>
                <a:lnTo>
                  <a:pt x="45662" y="91440"/>
                </a:lnTo>
                <a:lnTo>
                  <a:pt x="44209" y="2116336"/>
                </a:lnTo>
                <a:lnTo>
                  <a:pt x="49530" y="2125510"/>
                </a:lnTo>
                <a:lnTo>
                  <a:pt x="54850" y="2116336"/>
                </a:lnTo>
                <a:lnTo>
                  <a:pt x="54923" y="2052831"/>
                </a:lnTo>
                <a:lnTo>
                  <a:pt x="56375" y="27936"/>
                </a:lnTo>
                <a:lnTo>
                  <a:pt x="51054" y="18760"/>
                </a:lnTo>
                <a:close/>
              </a:path>
              <a:path w="100964" h="2144395">
                <a:moveTo>
                  <a:pt x="51816" y="0"/>
                </a:moveTo>
                <a:lnTo>
                  <a:pt x="3048" y="83820"/>
                </a:lnTo>
                <a:lnTo>
                  <a:pt x="1524" y="86868"/>
                </a:lnTo>
                <a:lnTo>
                  <a:pt x="1524" y="88392"/>
                </a:lnTo>
                <a:lnTo>
                  <a:pt x="4572" y="89916"/>
                </a:lnTo>
                <a:lnTo>
                  <a:pt x="6096" y="91440"/>
                </a:lnTo>
                <a:lnTo>
                  <a:pt x="9144" y="91440"/>
                </a:lnTo>
                <a:lnTo>
                  <a:pt x="10668" y="88392"/>
                </a:lnTo>
                <a:lnTo>
                  <a:pt x="45707" y="27978"/>
                </a:lnTo>
                <a:lnTo>
                  <a:pt x="45720" y="10668"/>
                </a:lnTo>
                <a:lnTo>
                  <a:pt x="57828" y="10668"/>
                </a:lnTo>
                <a:lnTo>
                  <a:pt x="51816" y="0"/>
                </a:lnTo>
                <a:close/>
              </a:path>
              <a:path w="100964" h="2144395">
                <a:moveTo>
                  <a:pt x="57828" y="10668"/>
                </a:moveTo>
                <a:lnTo>
                  <a:pt x="56388" y="10668"/>
                </a:lnTo>
                <a:lnTo>
                  <a:pt x="56400" y="27978"/>
                </a:lnTo>
                <a:lnTo>
                  <a:pt x="91440" y="88392"/>
                </a:lnTo>
                <a:lnTo>
                  <a:pt x="92964" y="91440"/>
                </a:lnTo>
                <a:lnTo>
                  <a:pt x="96012" y="91440"/>
                </a:lnTo>
                <a:lnTo>
                  <a:pt x="97536" y="89916"/>
                </a:lnTo>
                <a:lnTo>
                  <a:pt x="100584" y="89916"/>
                </a:lnTo>
                <a:lnTo>
                  <a:pt x="100584" y="86868"/>
                </a:lnTo>
                <a:lnTo>
                  <a:pt x="99060" y="83820"/>
                </a:lnTo>
                <a:lnTo>
                  <a:pt x="57828" y="10668"/>
                </a:lnTo>
                <a:close/>
              </a:path>
              <a:path w="100964" h="2144395">
                <a:moveTo>
                  <a:pt x="56388" y="10668"/>
                </a:moveTo>
                <a:lnTo>
                  <a:pt x="45720" y="10668"/>
                </a:lnTo>
                <a:lnTo>
                  <a:pt x="45707" y="27978"/>
                </a:lnTo>
                <a:lnTo>
                  <a:pt x="51054" y="18760"/>
                </a:lnTo>
                <a:lnTo>
                  <a:pt x="47244" y="12192"/>
                </a:lnTo>
                <a:lnTo>
                  <a:pt x="56386" y="12192"/>
                </a:lnTo>
                <a:lnTo>
                  <a:pt x="56388" y="10668"/>
                </a:lnTo>
                <a:close/>
              </a:path>
              <a:path w="100964" h="2144395">
                <a:moveTo>
                  <a:pt x="56386" y="12192"/>
                </a:moveTo>
                <a:lnTo>
                  <a:pt x="54864" y="12192"/>
                </a:lnTo>
                <a:lnTo>
                  <a:pt x="51054" y="18760"/>
                </a:lnTo>
                <a:lnTo>
                  <a:pt x="56375" y="27936"/>
                </a:lnTo>
                <a:lnTo>
                  <a:pt x="56386" y="12192"/>
                </a:lnTo>
                <a:close/>
              </a:path>
              <a:path w="100964" h="2144395">
                <a:moveTo>
                  <a:pt x="54864" y="12192"/>
                </a:moveTo>
                <a:lnTo>
                  <a:pt x="47244" y="12192"/>
                </a:lnTo>
                <a:lnTo>
                  <a:pt x="51054" y="18760"/>
                </a:lnTo>
                <a:lnTo>
                  <a:pt x="54864" y="12192"/>
                </a:lnTo>
                <a:close/>
              </a:path>
            </a:pathLst>
          </a:custGeom>
          <a:solidFill>
            <a:srgbClr val="497DBA"/>
          </a:solidFill>
        </p:spPr>
        <p:txBody>
          <a:bodyPr wrap="square" lIns="0" tIns="0" rIns="0" bIns="0" rtlCol="0"/>
          <a:lstStyle/>
          <a:p>
            <a:endParaRPr/>
          </a:p>
        </p:txBody>
      </p:sp>
      <p:sp>
        <p:nvSpPr>
          <p:cNvPr id="64" name="object 64"/>
          <p:cNvSpPr txBox="1"/>
          <p:nvPr/>
        </p:nvSpPr>
        <p:spPr>
          <a:xfrm>
            <a:off x="5499608" y="8219947"/>
            <a:ext cx="498475" cy="299720"/>
          </a:xfrm>
          <a:prstGeom prst="rect">
            <a:avLst/>
          </a:prstGeom>
        </p:spPr>
        <p:txBody>
          <a:bodyPr vert="horz" wrap="square" lIns="0" tIns="12700" rIns="0" bIns="0" rtlCol="0">
            <a:spAutoFit/>
          </a:bodyPr>
          <a:lstStyle/>
          <a:p>
            <a:pPr marL="12700">
              <a:lnSpc>
                <a:spcPct val="100000"/>
              </a:lnSpc>
              <a:spcBef>
                <a:spcPts val="100"/>
              </a:spcBef>
            </a:pPr>
            <a:r>
              <a:rPr sz="1800" spc="-20" dirty="0">
                <a:latin typeface="Calibri"/>
                <a:cs typeface="Calibri"/>
              </a:rPr>
              <a:t>3.6m</a:t>
            </a:r>
            <a:endParaRPr sz="1800">
              <a:latin typeface="Calibri"/>
              <a:cs typeface="Calibri"/>
            </a:endParaRPr>
          </a:p>
        </p:txBody>
      </p:sp>
      <p:sp>
        <p:nvSpPr>
          <p:cNvPr id="65" name="object 65"/>
          <p:cNvSpPr txBox="1"/>
          <p:nvPr/>
        </p:nvSpPr>
        <p:spPr>
          <a:xfrm>
            <a:off x="2928620" y="9440671"/>
            <a:ext cx="1050290" cy="239395"/>
          </a:xfrm>
          <a:prstGeom prst="rect">
            <a:avLst/>
          </a:prstGeom>
        </p:spPr>
        <p:txBody>
          <a:bodyPr vert="horz" wrap="square" lIns="0" tIns="12700" rIns="0" bIns="0" rtlCol="0">
            <a:spAutoFit/>
          </a:bodyPr>
          <a:lstStyle/>
          <a:p>
            <a:pPr marL="12700">
              <a:lnSpc>
                <a:spcPct val="100000"/>
              </a:lnSpc>
              <a:spcBef>
                <a:spcPts val="100"/>
              </a:spcBef>
            </a:pPr>
            <a:r>
              <a:rPr sz="1400" spc="-20" dirty="0">
                <a:latin typeface="ＭＳ Ｐゴシック"/>
                <a:cs typeface="ＭＳ Ｐゴシック"/>
              </a:rPr>
              <a:t>【ブース前面】</a:t>
            </a:r>
            <a:endParaRPr sz="1400">
              <a:latin typeface="ＭＳ Ｐゴシック"/>
              <a:cs typeface="ＭＳ Ｐゴシック"/>
            </a:endParaRPr>
          </a:p>
        </p:txBody>
      </p:sp>
      <p:sp>
        <p:nvSpPr>
          <p:cNvPr id="66" name="object 66"/>
          <p:cNvSpPr txBox="1"/>
          <p:nvPr/>
        </p:nvSpPr>
        <p:spPr>
          <a:xfrm>
            <a:off x="5644385" y="798069"/>
            <a:ext cx="842644" cy="269240"/>
          </a:xfrm>
          <a:prstGeom prst="rect">
            <a:avLst/>
          </a:prstGeom>
        </p:spPr>
        <p:txBody>
          <a:bodyPr vert="horz" wrap="square" lIns="0" tIns="12065" rIns="0" bIns="0" rtlCol="0">
            <a:spAutoFit/>
          </a:bodyPr>
          <a:lstStyle/>
          <a:p>
            <a:pPr marL="12700">
              <a:lnSpc>
                <a:spcPct val="100000"/>
              </a:lnSpc>
              <a:spcBef>
                <a:spcPts val="95"/>
              </a:spcBef>
              <a:tabLst>
                <a:tab pos="626745" algn="l"/>
              </a:tabLst>
            </a:pPr>
            <a:r>
              <a:rPr sz="1600" spc="-50" dirty="0">
                <a:latin typeface="ＭＳ Ｐゴシック"/>
                <a:cs typeface="ＭＳ Ｐゴシック"/>
              </a:rPr>
              <a:t>月</a:t>
            </a:r>
            <a:r>
              <a:rPr sz="1600" dirty="0">
                <a:latin typeface="ＭＳ Ｐゴシック"/>
                <a:cs typeface="ＭＳ Ｐゴシック"/>
              </a:rPr>
              <a:t>	</a:t>
            </a:r>
            <a:r>
              <a:rPr sz="1600" spc="-60" dirty="0">
                <a:latin typeface="ＭＳ Ｐゴシック"/>
                <a:cs typeface="ＭＳ Ｐゴシック"/>
              </a:rPr>
              <a:t>日</a:t>
            </a:r>
            <a:endParaRPr sz="1600">
              <a:latin typeface="ＭＳ Ｐゴシック"/>
              <a:cs typeface="ＭＳ Ｐゴシック"/>
            </a:endParaRPr>
          </a:p>
        </p:txBody>
      </p:sp>
      <p:grpSp>
        <p:nvGrpSpPr>
          <p:cNvPr id="67" name="object 67"/>
          <p:cNvGrpSpPr/>
          <p:nvPr/>
        </p:nvGrpSpPr>
        <p:grpSpPr>
          <a:xfrm>
            <a:off x="2493264" y="6845803"/>
            <a:ext cx="2786380" cy="370840"/>
            <a:chOff x="2493264" y="6845803"/>
            <a:chExt cx="2786380" cy="370840"/>
          </a:xfrm>
        </p:grpSpPr>
        <p:sp>
          <p:nvSpPr>
            <p:cNvPr id="68" name="object 68"/>
            <p:cNvSpPr/>
            <p:nvPr/>
          </p:nvSpPr>
          <p:spPr>
            <a:xfrm>
              <a:off x="2493264" y="7010395"/>
              <a:ext cx="2786380" cy="100965"/>
            </a:xfrm>
            <a:custGeom>
              <a:avLst/>
              <a:gdLst/>
              <a:ahLst/>
              <a:cxnLst/>
              <a:rect l="l" t="t" r="r" b="b"/>
              <a:pathLst>
                <a:path w="2786379" h="100965">
                  <a:moveTo>
                    <a:pt x="2776728" y="46495"/>
                  </a:moveTo>
                  <a:lnTo>
                    <a:pt x="2776728" y="56388"/>
                  </a:lnTo>
                  <a:lnTo>
                    <a:pt x="2757914" y="56388"/>
                  </a:lnTo>
                  <a:lnTo>
                    <a:pt x="2697480" y="91440"/>
                  </a:lnTo>
                  <a:lnTo>
                    <a:pt x="2695956" y="92964"/>
                  </a:lnTo>
                  <a:lnTo>
                    <a:pt x="2694432" y="96012"/>
                  </a:lnTo>
                  <a:lnTo>
                    <a:pt x="2695956" y="97536"/>
                  </a:lnTo>
                  <a:lnTo>
                    <a:pt x="2697480" y="100584"/>
                  </a:lnTo>
                  <a:lnTo>
                    <a:pt x="2700528" y="100584"/>
                  </a:lnTo>
                  <a:lnTo>
                    <a:pt x="2702052" y="99060"/>
                  </a:lnTo>
                  <a:lnTo>
                    <a:pt x="2777760" y="56388"/>
                  </a:lnTo>
                  <a:lnTo>
                    <a:pt x="2776728" y="56388"/>
                  </a:lnTo>
                  <a:lnTo>
                    <a:pt x="2777778" y="56377"/>
                  </a:lnTo>
                  <a:lnTo>
                    <a:pt x="2785872" y="51816"/>
                  </a:lnTo>
                  <a:lnTo>
                    <a:pt x="2776728" y="46495"/>
                  </a:lnTo>
                  <a:close/>
                </a:path>
                <a:path w="2786379" h="100965">
                  <a:moveTo>
                    <a:pt x="10288" y="54864"/>
                  </a:moveTo>
                  <a:lnTo>
                    <a:pt x="82296" y="97536"/>
                  </a:lnTo>
                  <a:lnTo>
                    <a:pt x="85344" y="99060"/>
                  </a:lnTo>
                  <a:lnTo>
                    <a:pt x="88392" y="99060"/>
                  </a:lnTo>
                  <a:lnTo>
                    <a:pt x="89916" y="96012"/>
                  </a:lnTo>
                  <a:lnTo>
                    <a:pt x="89916" y="91440"/>
                  </a:lnTo>
                  <a:lnTo>
                    <a:pt x="86868" y="89916"/>
                  </a:lnTo>
                  <a:lnTo>
                    <a:pt x="26449" y="54873"/>
                  </a:lnTo>
                  <a:lnTo>
                    <a:pt x="10288" y="54864"/>
                  </a:lnTo>
                  <a:close/>
                </a:path>
                <a:path w="2786379" h="100965">
                  <a:moveTo>
                    <a:pt x="2767111" y="51054"/>
                  </a:moveTo>
                  <a:lnTo>
                    <a:pt x="2757932" y="56377"/>
                  </a:lnTo>
                  <a:lnTo>
                    <a:pt x="2776728" y="56388"/>
                  </a:lnTo>
                  <a:lnTo>
                    <a:pt x="2776728" y="54864"/>
                  </a:lnTo>
                  <a:lnTo>
                    <a:pt x="2773680" y="54864"/>
                  </a:lnTo>
                  <a:lnTo>
                    <a:pt x="2767111" y="51054"/>
                  </a:lnTo>
                  <a:close/>
                </a:path>
                <a:path w="2786379" h="100965">
                  <a:moveTo>
                    <a:pt x="26417" y="44205"/>
                  </a:moveTo>
                  <a:lnTo>
                    <a:pt x="17236" y="49530"/>
                  </a:lnTo>
                  <a:lnTo>
                    <a:pt x="26449" y="54873"/>
                  </a:lnTo>
                  <a:lnTo>
                    <a:pt x="2757932" y="56377"/>
                  </a:lnTo>
                  <a:lnTo>
                    <a:pt x="2767111" y="51054"/>
                  </a:lnTo>
                  <a:lnTo>
                    <a:pt x="2757896" y="45709"/>
                  </a:lnTo>
                  <a:lnTo>
                    <a:pt x="26417" y="44205"/>
                  </a:lnTo>
                  <a:close/>
                </a:path>
                <a:path w="2786379" h="100965">
                  <a:moveTo>
                    <a:pt x="9144" y="44196"/>
                  </a:moveTo>
                  <a:lnTo>
                    <a:pt x="9144" y="54186"/>
                  </a:lnTo>
                  <a:lnTo>
                    <a:pt x="10288" y="54864"/>
                  </a:lnTo>
                  <a:lnTo>
                    <a:pt x="26449" y="54873"/>
                  </a:lnTo>
                  <a:lnTo>
                    <a:pt x="23805" y="53340"/>
                  </a:lnTo>
                  <a:lnTo>
                    <a:pt x="10668" y="53340"/>
                  </a:lnTo>
                  <a:lnTo>
                    <a:pt x="10668" y="45720"/>
                  </a:lnTo>
                  <a:lnTo>
                    <a:pt x="23823" y="45709"/>
                  </a:lnTo>
                  <a:lnTo>
                    <a:pt x="26417" y="44205"/>
                  </a:lnTo>
                  <a:lnTo>
                    <a:pt x="9144" y="44196"/>
                  </a:lnTo>
                  <a:close/>
                </a:path>
                <a:path w="2786379" h="100965">
                  <a:moveTo>
                    <a:pt x="9144" y="54186"/>
                  </a:moveTo>
                  <a:lnTo>
                    <a:pt x="9144" y="54864"/>
                  </a:lnTo>
                  <a:lnTo>
                    <a:pt x="10288" y="54864"/>
                  </a:lnTo>
                  <a:lnTo>
                    <a:pt x="9144" y="54186"/>
                  </a:lnTo>
                  <a:close/>
                </a:path>
                <a:path w="2786379" h="100965">
                  <a:moveTo>
                    <a:pt x="2773680" y="47244"/>
                  </a:moveTo>
                  <a:lnTo>
                    <a:pt x="2767111" y="51054"/>
                  </a:lnTo>
                  <a:lnTo>
                    <a:pt x="2773680" y="54864"/>
                  </a:lnTo>
                  <a:lnTo>
                    <a:pt x="2773680" y="47244"/>
                  </a:lnTo>
                  <a:close/>
                </a:path>
                <a:path w="2786379" h="100965">
                  <a:moveTo>
                    <a:pt x="2776728" y="47244"/>
                  </a:moveTo>
                  <a:lnTo>
                    <a:pt x="2773680" y="47244"/>
                  </a:lnTo>
                  <a:lnTo>
                    <a:pt x="2773680" y="54864"/>
                  </a:lnTo>
                  <a:lnTo>
                    <a:pt x="2776728" y="54864"/>
                  </a:lnTo>
                  <a:lnTo>
                    <a:pt x="2776728" y="47244"/>
                  </a:lnTo>
                  <a:close/>
                </a:path>
                <a:path w="2786379" h="100965">
                  <a:moveTo>
                    <a:pt x="88392" y="0"/>
                  </a:moveTo>
                  <a:lnTo>
                    <a:pt x="85344" y="0"/>
                  </a:lnTo>
                  <a:lnTo>
                    <a:pt x="82296" y="1524"/>
                  </a:lnTo>
                  <a:lnTo>
                    <a:pt x="0" y="48768"/>
                  </a:lnTo>
                  <a:lnTo>
                    <a:pt x="9144" y="54186"/>
                  </a:lnTo>
                  <a:lnTo>
                    <a:pt x="9144" y="44196"/>
                  </a:lnTo>
                  <a:lnTo>
                    <a:pt x="26433" y="44196"/>
                  </a:lnTo>
                  <a:lnTo>
                    <a:pt x="86868" y="9144"/>
                  </a:lnTo>
                  <a:lnTo>
                    <a:pt x="89916" y="7620"/>
                  </a:lnTo>
                  <a:lnTo>
                    <a:pt x="89916" y="3048"/>
                  </a:lnTo>
                  <a:lnTo>
                    <a:pt x="88392" y="0"/>
                  </a:lnTo>
                  <a:close/>
                </a:path>
                <a:path w="2786379" h="100965">
                  <a:moveTo>
                    <a:pt x="10668" y="45720"/>
                  </a:moveTo>
                  <a:lnTo>
                    <a:pt x="10668" y="53340"/>
                  </a:lnTo>
                  <a:lnTo>
                    <a:pt x="17236" y="49530"/>
                  </a:lnTo>
                  <a:lnTo>
                    <a:pt x="10668" y="45720"/>
                  </a:lnTo>
                  <a:close/>
                </a:path>
                <a:path w="2786379" h="100965">
                  <a:moveTo>
                    <a:pt x="17236" y="49530"/>
                  </a:moveTo>
                  <a:lnTo>
                    <a:pt x="10668" y="53340"/>
                  </a:lnTo>
                  <a:lnTo>
                    <a:pt x="23805" y="53340"/>
                  </a:lnTo>
                  <a:lnTo>
                    <a:pt x="17236" y="49530"/>
                  </a:lnTo>
                  <a:close/>
                </a:path>
                <a:path w="2786379" h="100965">
                  <a:moveTo>
                    <a:pt x="2757896" y="45709"/>
                  </a:moveTo>
                  <a:lnTo>
                    <a:pt x="2767111" y="51054"/>
                  </a:lnTo>
                  <a:lnTo>
                    <a:pt x="2773680" y="47244"/>
                  </a:lnTo>
                  <a:lnTo>
                    <a:pt x="2776728" y="47244"/>
                  </a:lnTo>
                  <a:lnTo>
                    <a:pt x="2776728" y="46495"/>
                  </a:lnTo>
                  <a:lnTo>
                    <a:pt x="2775393" y="45719"/>
                  </a:lnTo>
                  <a:lnTo>
                    <a:pt x="2757896" y="45709"/>
                  </a:lnTo>
                  <a:close/>
                </a:path>
                <a:path w="2786379" h="100965">
                  <a:moveTo>
                    <a:pt x="23805" y="45720"/>
                  </a:moveTo>
                  <a:lnTo>
                    <a:pt x="10668" y="45720"/>
                  </a:lnTo>
                  <a:lnTo>
                    <a:pt x="17236" y="49530"/>
                  </a:lnTo>
                  <a:lnTo>
                    <a:pt x="23805" y="45720"/>
                  </a:lnTo>
                  <a:close/>
                </a:path>
                <a:path w="2786379" h="100965">
                  <a:moveTo>
                    <a:pt x="2775393" y="45719"/>
                  </a:moveTo>
                  <a:lnTo>
                    <a:pt x="2776728" y="46495"/>
                  </a:lnTo>
                  <a:lnTo>
                    <a:pt x="2776728" y="45720"/>
                  </a:lnTo>
                  <a:lnTo>
                    <a:pt x="2775393" y="45719"/>
                  </a:lnTo>
                  <a:close/>
                </a:path>
                <a:path w="2786379" h="100965">
                  <a:moveTo>
                    <a:pt x="2700528" y="1524"/>
                  </a:moveTo>
                  <a:lnTo>
                    <a:pt x="2697480" y="1524"/>
                  </a:lnTo>
                  <a:lnTo>
                    <a:pt x="2695956" y="4572"/>
                  </a:lnTo>
                  <a:lnTo>
                    <a:pt x="2694432" y="6096"/>
                  </a:lnTo>
                  <a:lnTo>
                    <a:pt x="2695956" y="9144"/>
                  </a:lnTo>
                  <a:lnTo>
                    <a:pt x="2697480" y="10668"/>
                  </a:lnTo>
                  <a:lnTo>
                    <a:pt x="2757896" y="45709"/>
                  </a:lnTo>
                  <a:lnTo>
                    <a:pt x="2775393" y="45719"/>
                  </a:lnTo>
                  <a:lnTo>
                    <a:pt x="2702052" y="3048"/>
                  </a:lnTo>
                  <a:lnTo>
                    <a:pt x="2700528" y="1524"/>
                  </a:lnTo>
                  <a:close/>
                </a:path>
              </a:pathLst>
            </a:custGeom>
            <a:solidFill>
              <a:srgbClr val="497DBA"/>
            </a:solidFill>
          </p:spPr>
          <p:txBody>
            <a:bodyPr wrap="square" lIns="0" tIns="0" rIns="0" bIns="0" rtlCol="0"/>
            <a:lstStyle/>
            <a:p>
              <a:endParaRPr/>
            </a:p>
          </p:txBody>
        </p:sp>
        <p:sp>
          <p:nvSpPr>
            <p:cNvPr id="69" name="object 69"/>
            <p:cNvSpPr/>
            <p:nvPr/>
          </p:nvSpPr>
          <p:spPr>
            <a:xfrm>
              <a:off x="3636263" y="6845803"/>
              <a:ext cx="660400" cy="370840"/>
            </a:xfrm>
            <a:custGeom>
              <a:avLst/>
              <a:gdLst/>
              <a:ahLst/>
              <a:cxnLst/>
              <a:rect l="l" t="t" r="r" b="b"/>
              <a:pathLst>
                <a:path w="660400" h="370840">
                  <a:moveTo>
                    <a:pt x="659891" y="0"/>
                  </a:moveTo>
                  <a:lnTo>
                    <a:pt x="0" y="0"/>
                  </a:lnTo>
                  <a:lnTo>
                    <a:pt x="0" y="370331"/>
                  </a:lnTo>
                  <a:lnTo>
                    <a:pt x="659891" y="370331"/>
                  </a:lnTo>
                  <a:lnTo>
                    <a:pt x="659891" y="0"/>
                  </a:lnTo>
                  <a:close/>
                </a:path>
              </a:pathLst>
            </a:custGeom>
            <a:solidFill>
              <a:srgbClr val="FFFFFF"/>
            </a:solidFill>
          </p:spPr>
          <p:txBody>
            <a:bodyPr wrap="square" lIns="0" tIns="0" rIns="0" bIns="0" rtlCol="0"/>
            <a:lstStyle/>
            <a:p>
              <a:endParaRPr/>
            </a:p>
          </p:txBody>
        </p:sp>
      </p:grpSp>
      <p:sp>
        <p:nvSpPr>
          <p:cNvPr id="70" name="object 70"/>
          <p:cNvSpPr txBox="1"/>
          <p:nvPr/>
        </p:nvSpPr>
        <p:spPr>
          <a:xfrm>
            <a:off x="3713479" y="6862064"/>
            <a:ext cx="498475" cy="299720"/>
          </a:xfrm>
          <a:prstGeom prst="rect">
            <a:avLst/>
          </a:prstGeom>
        </p:spPr>
        <p:txBody>
          <a:bodyPr vert="horz" wrap="square" lIns="0" tIns="12700" rIns="0" bIns="0" rtlCol="0">
            <a:spAutoFit/>
          </a:bodyPr>
          <a:lstStyle/>
          <a:p>
            <a:pPr marL="12700">
              <a:lnSpc>
                <a:spcPct val="100000"/>
              </a:lnSpc>
              <a:spcBef>
                <a:spcPts val="100"/>
              </a:spcBef>
            </a:pPr>
            <a:r>
              <a:rPr sz="1800" spc="-20" dirty="0">
                <a:latin typeface="Calibri"/>
                <a:cs typeface="Calibri"/>
              </a:rPr>
              <a:t>3.6m</a:t>
            </a:r>
            <a:endParaRPr sz="1800">
              <a:latin typeface="Calibri"/>
              <a:cs typeface="Calibri"/>
            </a:endParaRPr>
          </a:p>
        </p:txBody>
      </p:sp>
      <p:grpSp>
        <p:nvGrpSpPr>
          <p:cNvPr id="71" name="object 71"/>
          <p:cNvGrpSpPr/>
          <p:nvPr/>
        </p:nvGrpSpPr>
        <p:grpSpPr>
          <a:xfrm>
            <a:off x="2913888" y="5832343"/>
            <a:ext cx="2867025" cy="792480"/>
            <a:chOff x="2913888" y="5832343"/>
            <a:chExt cx="2867025" cy="792480"/>
          </a:xfrm>
        </p:grpSpPr>
        <p:pic>
          <p:nvPicPr>
            <p:cNvPr id="72" name="object 72"/>
            <p:cNvPicPr/>
            <p:nvPr/>
          </p:nvPicPr>
          <p:blipFill>
            <a:blip r:embed="rId2" cstate="print"/>
            <a:stretch>
              <a:fillRect/>
            </a:stretch>
          </p:blipFill>
          <p:spPr>
            <a:xfrm>
              <a:off x="4980432" y="5832343"/>
              <a:ext cx="97536" cy="240792"/>
            </a:xfrm>
            <a:prstGeom prst="rect">
              <a:avLst/>
            </a:prstGeom>
          </p:spPr>
        </p:pic>
        <p:sp>
          <p:nvSpPr>
            <p:cNvPr id="73" name="object 73"/>
            <p:cNvSpPr/>
            <p:nvPr/>
          </p:nvSpPr>
          <p:spPr>
            <a:xfrm>
              <a:off x="2913875" y="6146291"/>
              <a:ext cx="2867025" cy="478790"/>
            </a:xfrm>
            <a:custGeom>
              <a:avLst/>
              <a:gdLst/>
              <a:ahLst/>
              <a:cxnLst/>
              <a:rect l="l" t="t" r="r" b="b"/>
              <a:pathLst>
                <a:path w="2867025" h="478790">
                  <a:moveTo>
                    <a:pt x="579132" y="33528"/>
                  </a:moveTo>
                  <a:lnTo>
                    <a:pt x="570953" y="30480"/>
                  </a:lnTo>
                  <a:lnTo>
                    <a:pt x="489216" y="0"/>
                  </a:lnTo>
                  <a:lnTo>
                    <a:pt x="486168" y="0"/>
                  </a:lnTo>
                  <a:lnTo>
                    <a:pt x="483120" y="1524"/>
                  </a:lnTo>
                  <a:lnTo>
                    <a:pt x="483120" y="3048"/>
                  </a:lnTo>
                  <a:lnTo>
                    <a:pt x="481596" y="6096"/>
                  </a:lnTo>
                  <a:lnTo>
                    <a:pt x="483120" y="9144"/>
                  </a:lnTo>
                  <a:lnTo>
                    <a:pt x="484644" y="9144"/>
                  </a:lnTo>
                  <a:lnTo>
                    <a:pt x="551548" y="33477"/>
                  </a:lnTo>
                  <a:lnTo>
                    <a:pt x="0" y="131064"/>
                  </a:lnTo>
                  <a:lnTo>
                    <a:pt x="1536" y="140208"/>
                  </a:lnTo>
                  <a:lnTo>
                    <a:pt x="552424" y="44208"/>
                  </a:lnTo>
                  <a:lnTo>
                    <a:pt x="499884" y="88392"/>
                  </a:lnTo>
                  <a:lnTo>
                    <a:pt x="496836" y="91440"/>
                  </a:lnTo>
                  <a:lnTo>
                    <a:pt x="496836" y="94488"/>
                  </a:lnTo>
                  <a:lnTo>
                    <a:pt x="499884" y="97536"/>
                  </a:lnTo>
                  <a:lnTo>
                    <a:pt x="502932" y="97536"/>
                  </a:lnTo>
                  <a:lnTo>
                    <a:pt x="505980" y="96012"/>
                  </a:lnTo>
                  <a:lnTo>
                    <a:pt x="579132" y="33528"/>
                  </a:lnTo>
                  <a:close/>
                </a:path>
                <a:path w="2867025" h="478790">
                  <a:moveTo>
                    <a:pt x="2866656" y="469392"/>
                  </a:moveTo>
                  <a:lnTo>
                    <a:pt x="2161044" y="274320"/>
                  </a:lnTo>
                  <a:lnTo>
                    <a:pt x="2159520" y="283464"/>
                  </a:lnTo>
                  <a:lnTo>
                    <a:pt x="2863608" y="478536"/>
                  </a:lnTo>
                  <a:lnTo>
                    <a:pt x="2866656" y="469392"/>
                  </a:lnTo>
                  <a:close/>
                </a:path>
              </a:pathLst>
            </a:custGeom>
            <a:solidFill>
              <a:srgbClr val="497DBA"/>
            </a:solidFill>
          </p:spPr>
          <p:txBody>
            <a:bodyPr wrap="square" lIns="0" tIns="0" rIns="0" bIns="0" rtlCol="0"/>
            <a:lstStyle/>
            <a:p>
              <a:endParaRPr/>
            </a:p>
          </p:txBody>
        </p:sp>
      </p:grpSp>
      <p:sp>
        <p:nvSpPr>
          <p:cNvPr id="74" name="object 74"/>
          <p:cNvSpPr txBox="1"/>
          <p:nvPr/>
        </p:nvSpPr>
        <p:spPr>
          <a:xfrm>
            <a:off x="3280664" y="5109464"/>
            <a:ext cx="405130" cy="177800"/>
          </a:xfrm>
          <a:prstGeom prst="rect">
            <a:avLst/>
          </a:prstGeom>
        </p:spPr>
        <p:txBody>
          <a:bodyPr vert="horz" wrap="square" lIns="0" tIns="12065" rIns="0" bIns="0" rtlCol="0">
            <a:spAutoFit/>
          </a:bodyPr>
          <a:lstStyle/>
          <a:p>
            <a:pPr marL="12700">
              <a:lnSpc>
                <a:spcPct val="100000"/>
              </a:lnSpc>
              <a:spcBef>
                <a:spcPts val="95"/>
              </a:spcBef>
            </a:pPr>
            <a:r>
              <a:rPr sz="1000" spc="-25" dirty="0">
                <a:latin typeface="ＭＳ Ｐゴシック"/>
                <a:cs typeface="ＭＳ Ｐゴシック"/>
              </a:rPr>
              <a:t>給湯器</a:t>
            </a:r>
            <a:endParaRPr sz="1000">
              <a:latin typeface="ＭＳ Ｐゴシック"/>
              <a:cs typeface="ＭＳ Ｐゴシック"/>
            </a:endParaRPr>
          </a:p>
        </p:txBody>
      </p:sp>
      <p:sp>
        <p:nvSpPr>
          <p:cNvPr id="75" name="object 75"/>
          <p:cNvSpPr txBox="1"/>
          <p:nvPr/>
        </p:nvSpPr>
        <p:spPr>
          <a:xfrm>
            <a:off x="2305304" y="5135371"/>
            <a:ext cx="482600"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ＭＳ Ｐゴシック"/>
                <a:cs typeface="ＭＳ Ｐゴシック"/>
              </a:rPr>
              <a:t>冷蔵庫</a:t>
            </a:r>
            <a:endParaRPr sz="1200">
              <a:latin typeface="ＭＳ Ｐゴシック"/>
              <a:cs typeface="ＭＳ Ｐゴシック"/>
            </a:endParaRPr>
          </a:p>
        </p:txBody>
      </p:sp>
      <p:sp>
        <p:nvSpPr>
          <p:cNvPr id="76" name="object 76"/>
          <p:cNvSpPr txBox="1"/>
          <p:nvPr/>
        </p:nvSpPr>
        <p:spPr>
          <a:xfrm>
            <a:off x="3209035" y="5373115"/>
            <a:ext cx="511175" cy="162560"/>
          </a:xfrm>
          <a:prstGeom prst="rect">
            <a:avLst/>
          </a:prstGeom>
        </p:spPr>
        <p:txBody>
          <a:bodyPr vert="horz" wrap="square" lIns="0" tIns="12700" rIns="0" bIns="0" rtlCol="0">
            <a:spAutoFit/>
          </a:bodyPr>
          <a:lstStyle/>
          <a:p>
            <a:pPr marL="12700">
              <a:lnSpc>
                <a:spcPct val="100000"/>
              </a:lnSpc>
              <a:spcBef>
                <a:spcPts val="100"/>
              </a:spcBef>
            </a:pPr>
            <a:r>
              <a:rPr sz="900" spc="-20" dirty="0">
                <a:latin typeface="ＭＳ Ｐゴシック"/>
                <a:cs typeface="ＭＳ Ｐゴシック"/>
              </a:rPr>
              <a:t>２層シンク</a:t>
            </a:r>
            <a:endParaRPr sz="900">
              <a:latin typeface="ＭＳ Ｐゴシック"/>
              <a:cs typeface="ＭＳ Ｐゴシック"/>
            </a:endParaRPr>
          </a:p>
        </p:txBody>
      </p:sp>
      <p:grpSp>
        <p:nvGrpSpPr>
          <p:cNvPr id="77" name="object 77"/>
          <p:cNvGrpSpPr/>
          <p:nvPr/>
        </p:nvGrpSpPr>
        <p:grpSpPr>
          <a:xfrm>
            <a:off x="4094988" y="5125206"/>
            <a:ext cx="337185" cy="257810"/>
            <a:chOff x="4094988" y="5125206"/>
            <a:chExt cx="337185" cy="257810"/>
          </a:xfrm>
        </p:grpSpPr>
        <p:sp>
          <p:nvSpPr>
            <p:cNvPr id="78" name="object 78"/>
            <p:cNvSpPr/>
            <p:nvPr/>
          </p:nvSpPr>
          <p:spPr>
            <a:xfrm>
              <a:off x="4099559" y="5129778"/>
              <a:ext cx="326390" cy="248920"/>
            </a:xfrm>
            <a:custGeom>
              <a:avLst/>
              <a:gdLst/>
              <a:ahLst/>
              <a:cxnLst/>
              <a:rect l="l" t="t" r="r" b="b"/>
              <a:pathLst>
                <a:path w="326389" h="248920">
                  <a:moveTo>
                    <a:pt x="326135" y="0"/>
                  </a:moveTo>
                  <a:lnTo>
                    <a:pt x="0" y="0"/>
                  </a:lnTo>
                  <a:lnTo>
                    <a:pt x="0" y="248411"/>
                  </a:lnTo>
                  <a:lnTo>
                    <a:pt x="326135" y="248411"/>
                  </a:lnTo>
                  <a:lnTo>
                    <a:pt x="326135" y="0"/>
                  </a:lnTo>
                  <a:close/>
                </a:path>
              </a:pathLst>
            </a:custGeom>
            <a:solidFill>
              <a:srgbClr val="FFFFFF"/>
            </a:solidFill>
          </p:spPr>
          <p:txBody>
            <a:bodyPr wrap="square" lIns="0" tIns="0" rIns="0" bIns="0" rtlCol="0"/>
            <a:lstStyle/>
            <a:p>
              <a:endParaRPr/>
            </a:p>
          </p:txBody>
        </p:sp>
        <p:sp>
          <p:nvSpPr>
            <p:cNvPr id="79" name="object 79"/>
            <p:cNvSpPr/>
            <p:nvPr/>
          </p:nvSpPr>
          <p:spPr>
            <a:xfrm>
              <a:off x="4094988" y="5125206"/>
              <a:ext cx="337185" cy="257810"/>
            </a:xfrm>
            <a:custGeom>
              <a:avLst/>
              <a:gdLst/>
              <a:ahLst/>
              <a:cxnLst/>
              <a:rect l="l" t="t" r="r" b="b"/>
              <a:pathLst>
                <a:path w="337185" h="257810">
                  <a:moveTo>
                    <a:pt x="336804" y="0"/>
                  </a:moveTo>
                  <a:lnTo>
                    <a:pt x="0" y="0"/>
                  </a:lnTo>
                  <a:lnTo>
                    <a:pt x="0" y="257556"/>
                  </a:lnTo>
                  <a:lnTo>
                    <a:pt x="336804" y="257556"/>
                  </a:lnTo>
                  <a:lnTo>
                    <a:pt x="336804" y="252984"/>
                  </a:lnTo>
                  <a:lnTo>
                    <a:pt x="9144" y="252984"/>
                  </a:lnTo>
                  <a:lnTo>
                    <a:pt x="4572" y="248412"/>
                  </a:lnTo>
                  <a:lnTo>
                    <a:pt x="9144" y="248412"/>
                  </a:lnTo>
                  <a:lnTo>
                    <a:pt x="9144" y="9144"/>
                  </a:lnTo>
                  <a:lnTo>
                    <a:pt x="4572" y="9144"/>
                  </a:lnTo>
                  <a:lnTo>
                    <a:pt x="9144" y="4572"/>
                  </a:lnTo>
                  <a:lnTo>
                    <a:pt x="336804" y="4572"/>
                  </a:lnTo>
                  <a:lnTo>
                    <a:pt x="336804" y="0"/>
                  </a:lnTo>
                  <a:close/>
                </a:path>
                <a:path w="337185" h="257810">
                  <a:moveTo>
                    <a:pt x="9144" y="248412"/>
                  </a:moveTo>
                  <a:lnTo>
                    <a:pt x="4572" y="248412"/>
                  </a:lnTo>
                  <a:lnTo>
                    <a:pt x="9144" y="252984"/>
                  </a:lnTo>
                  <a:lnTo>
                    <a:pt x="9144" y="248412"/>
                  </a:lnTo>
                  <a:close/>
                </a:path>
                <a:path w="337185" h="257810">
                  <a:moveTo>
                    <a:pt x="326136" y="248412"/>
                  </a:moveTo>
                  <a:lnTo>
                    <a:pt x="9144" y="248412"/>
                  </a:lnTo>
                  <a:lnTo>
                    <a:pt x="9144" y="252984"/>
                  </a:lnTo>
                  <a:lnTo>
                    <a:pt x="326136" y="252984"/>
                  </a:lnTo>
                  <a:lnTo>
                    <a:pt x="326136" y="248412"/>
                  </a:lnTo>
                  <a:close/>
                </a:path>
                <a:path w="337185" h="257810">
                  <a:moveTo>
                    <a:pt x="326136" y="4572"/>
                  </a:moveTo>
                  <a:lnTo>
                    <a:pt x="326136" y="252984"/>
                  </a:lnTo>
                  <a:lnTo>
                    <a:pt x="330708" y="248412"/>
                  </a:lnTo>
                  <a:lnTo>
                    <a:pt x="336804" y="248412"/>
                  </a:lnTo>
                  <a:lnTo>
                    <a:pt x="336804" y="9144"/>
                  </a:lnTo>
                  <a:lnTo>
                    <a:pt x="330708" y="9144"/>
                  </a:lnTo>
                  <a:lnTo>
                    <a:pt x="326136" y="4572"/>
                  </a:lnTo>
                  <a:close/>
                </a:path>
                <a:path w="337185" h="257810">
                  <a:moveTo>
                    <a:pt x="336804" y="248412"/>
                  </a:moveTo>
                  <a:lnTo>
                    <a:pt x="330708" y="248412"/>
                  </a:lnTo>
                  <a:lnTo>
                    <a:pt x="326136" y="252984"/>
                  </a:lnTo>
                  <a:lnTo>
                    <a:pt x="336804" y="252984"/>
                  </a:lnTo>
                  <a:lnTo>
                    <a:pt x="336804" y="248412"/>
                  </a:lnTo>
                  <a:close/>
                </a:path>
                <a:path w="337185" h="257810">
                  <a:moveTo>
                    <a:pt x="9144" y="4572"/>
                  </a:moveTo>
                  <a:lnTo>
                    <a:pt x="4572" y="9144"/>
                  </a:lnTo>
                  <a:lnTo>
                    <a:pt x="9144" y="9144"/>
                  </a:lnTo>
                  <a:lnTo>
                    <a:pt x="9144" y="4572"/>
                  </a:lnTo>
                  <a:close/>
                </a:path>
                <a:path w="337185" h="257810">
                  <a:moveTo>
                    <a:pt x="326136" y="4572"/>
                  </a:moveTo>
                  <a:lnTo>
                    <a:pt x="9144" y="4572"/>
                  </a:lnTo>
                  <a:lnTo>
                    <a:pt x="9144" y="9144"/>
                  </a:lnTo>
                  <a:lnTo>
                    <a:pt x="326136" y="9144"/>
                  </a:lnTo>
                  <a:lnTo>
                    <a:pt x="326136" y="4572"/>
                  </a:lnTo>
                  <a:close/>
                </a:path>
                <a:path w="337185" h="257810">
                  <a:moveTo>
                    <a:pt x="336804" y="4572"/>
                  </a:moveTo>
                  <a:lnTo>
                    <a:pt x="326136" y="4572"/>
                  </a:lnTo>
                  <a:lnTo>
                    <a:pt x="330708" y="9144"/>
                  </a:lnTo>
                  <a:lnTo>
                    <a:pt x="336804" y="9144"/>
                  </a:lnTo>
                  <a:lnTo>
                    <a:pt x="336804" y="4572"/>
                  </a:lnTo>
                  <a:close/>
                </a:path>
              </a:pathLst>
            </a:custGeom>
            <a:solidFill>
              <a:srgbClr val="000000"/>
            </a:solidFill>
          </p:spPr>
          <p:txBody>
            <a:bodyPr wrap="square" lIns="0" tIns="0" rIns="0" bIns="0" rtlCol="0"/>
            <a:lstStyle/>
            <a:p>
              <a:endParaRPr/>
            </a:p>
          </p:txBody>
        </p:sp>
      </p:grpSp>
      <p:sp>
        <p:nvSpPr>
          <p:cNvPr id="80" name="object 80"/>
          <p:cNvSpPr txBox="1"/>
          <p:nvPr/>
        </p:nvSpPr>
        <p:spPr>
          <a:xfrm>
            <a:off x="4149344" y="5130800"/>
            <a:ext cx="405130" cy="177800"/>
          </a:xfrm>
          <a:prstGeom prst="rect">
            <a:avLst/>
          </a:prstGeom>
        </p:spPr>
        <p:txBody>
          <a:bodyPr vert="horz" wrap="square" lIns="0" tIns="12065" rIns="0" bIns="0" rtlCol="0">
            <a:spAutoFit/>
          </a:bodyPr>
          <a:lstStyle/>
          <a:p>
            <a:pPr marL="12700">
              <a:lnSpc>
                <a:spcPct val="100000"/>
              </a:lnSpc>
              <a:spcBef>
                <a:spcPts val="95"/>
              </a:spcBef>
            </a:pPr>
            <a:r>
              <a:rPr sz="1000" spc="-25" dirty="0">
                <a:latin typeface="ＭＳ Ｐゴシック"/>
                <a:cs typeface="ＭＳ Ｐゴシック"/>
              </a:rPr>
              <a:t>冷蔵庫</a:t>
            </a:r>
            <a:endParaRPr sz="1000">
              <a:latin typeface="ＭＳ Ｐゴシック"/>
              <a:cs typeface="ＭＳ Ｐゴシック"/>
            </a:endParaRPr>
          </a:p>
        </p:txBody>
      </p:sp>
      <p:grpSp>
        <p:nvGrpSpPr>
          <p:cNvPr id="81" name="object 81"/>
          <p:cNvGrpSpPr/>
          <p:nvPr/>
        </p:nvGrpSpPr>
        <p:grpSpPr>
          <a:xfrm>
            <a:off x="2837688" y="5340091"/>
            <a:ext cx="1234440" cy="134620"/>
            <a:chOff x="2837688" y="5340091"/>
            <a:chExt cx="1234440" cy="134620"/>
          </a:xfrm>
        </p:grpSpPr>
        <p:sp>
          <p:nvSpPr>
            <p:cNvPr id="82" name="object 82"/>
            <p:cNvSpPr/>
            <p:nvPr/>
          </p:nvSpPr>
          <p:spPr>
            <a:xfrm>
              <a:off x="3922775" y="5344663"/>
              <a:ext cx="144780" cy="125095"/>
            </a:xfrm>
            <a:custGeom>
              <a:avLst/>
              <a:gdLst/>
              <a:ahLst/>
              <a:cxnLst/>
              <a:rect l="l" t="t" r="r" b="b"/>
              <a:pathLst>
                <a:path w="144779" h="125095">
                  <a:moveTo>
                    <a:pt x="144779" y="0"/>
                  </a:moveTo>
                  <a:lnTo>
                    <a:pt x="0" y="0"/>
                  </a:lnTo>
                  <a:lnTo>
                    <a:pt x="0" y="124967"/>
                  </a:lnTo>
                  <a:lnTo>
                    <a:pt x="144779" y="124967"/>
                  </a:lnTo>
                  <a:lnTo>
                    <a:pt x="144779" y="0"/>
                  </a:lnTo>
                  <a:close/>
                </a:path>
              </a:pathLst>
            </a:custGeom>
            <a:solidFill>
              <a:srgbClr val="FFFFFF"/>
            </a:solidFill>
          </p:spPr>
          <p:txBody>
            <a:bodyPr wrap="square" lIns="0" tIns="0" rIns="0" bIns="0" rtlCol="0"/>
            <a:lstStyle/>
            <a:p>
              <a:endParaRPr/>
            </a:p>
          </p:txBody>
        </p:sp>
        <p:sp>
          <p:nvSpPr>
            <p:cNvPr id="83" name="object 83"/>
            <p:cNvSpPr/>
            <p:nvPr/>
          </p:nvSpPr>
          <p:spPr>
            <a:xfrm>
              <a:off x="3918204" y="5340091"/>
              <a:ext cx="154305" cy="134620"/>
            </a:xfrm>
            <a:custGeom>
              <a:avLst/>
              <a:gdLst/>
              <a:ahLst/>
              <a:cxnLst/>
              <a:rect l="l" t="t" r="r" b="b"/>
              <a:pathLst>
                <a:path w="154304" h="134620">
                  <a:moveTo>
                    <a:pt x="153924" y="0"/>
                  </a:moveTo>
                  <a:lnTo>
                    <a:pt x="0" y="0"/>
                  </a:lnTo>
                  <a:lnTo>
                    <a:pt x="0" y="134112"/>
                  </a:lnTo>
                  <a:lnTo>
                    <a:pt x="153924" y="134112"/>
                  </a:lnTo>
                  <a:lnTo>
                    <a:pt x="153924" y="129540"/>
                  </a:lnTo>
                  <a:lnTo>
                    <a:pt x="9144" y="129540"/>
                  </a:lnTo>
                  <a:lnTo>
                    <a:pt x="4572" y="124968"/>
                  </a:lnTo>
                  <a:lnTo>
                    <a:pt x="9144" y="124968"/>
                  </a:lnTo>
                  <a:lnTo>
                    <a:pt x="9144" y="10668"/>
                  </a:lnTo>
                  <a:lnTo>
                    <a:pt x="4572" y="10668"/>
                  </a:lnTo>
                  <a:lnTo>
                    <a:pt x="9144" y="4572"/>
                  </a:lnTo>
                  <a:lnTo>
                    <a:pt x="153924" y="4572"/>
                  </a:lnTo>
                  <a:lnTo>
                    <a:pt x="153924" y="0"/>
                  </a:lnTo>
                  <a:close/>
                </a:path>
                <a:path w="154304" h="134620">
                  <a:moveTo>
                    <a:pt x="9144" y="124968"/>
                  </a:moveTo>
                  <a:lnTo>
                    <a:pt x="4572" y="124968"/>
                  </a:lnTo>
                  <a:lnTo>
                    <a:pt x="9144" y="129540"/>
                  </a:lnTo>
                  <a:lnTo>
                    <a:pt x="9144" y="124968"/>
                  </a:lnTo>
                  <a:close/>
                </a:path>
                <a:path w="154304" h="134620">
                  <a:moveTo>
                    <a:pt x="144780" y="124968"/>
                  </a:moveTo>
                  <a:lnTo>
                    <a:pt x="9144" y="124968"/>
                  </a:lnTo>
                  <a:lnTo>
                    <a:pt x="9144" y="129540"/>
                  </a:lnTo>
                  <a:lnTo>
                    <a:pt x="144780" y="129540"/>
                  </a:lnTo>
                  <a:lnTo>
                    <a:pt x="144780" y="124968"/>
                  </a:lnTo>
                  <a:close/>
                </a:path>
                <a:path w="154304" h="134620">
                  <a:moveTo>
                    <a:pt x="144780" y="4572"/>
                  </a:moveTo>
                  <a:lnTo>
                    <a:pt x="144780" y="129540"/>
                  </a:lnTo>
                  <a:lnTo>
                    <a:pt x="149352" y="124968"/>
                  </a:lnTo>
                  <a:lnTo>
                    <a:pt x="153924" y="124968"/>
                  </a:lnTo>
                  <a:lnTo>
                    <a:pt x="153924" y="10668"/>
                  </a:lnTo>
                  <a:lnTo>
                    <a:pt x="149352" y="10668"/>
                  </a:lnTo>
                  <a:lnTo>
                    <a:pt x="144780" y="4572"/>
                  </a:lnTo>
                  <a:close/>
                </a:path>
                <a:path w="154304" h="134620">
                  <a:moveTo>
                    <a:pt x="153924" y="124968"/>
                  </a:moveTo>
                  <a:lnTo>
                    <a:pt x="149352" y="124968"/>
                  </a:lnTo>
                  <a:lnTo>
                    <a:pt x="144780" y="129540"/>
                  </a:lnTo>
                  <a:lnTo>
                    <a:pt x="153924" y="129540"/>
                  </a:lnTo>
                  <a:lnTo>
                    <a:pt x="153924" y="124968"/>
                  </a:lnTo>
                  <a:close/>
                </a:path>
                <a:path w="154304" h="134620">
                  <a:moveTo>
                    <a:pt x="9144" y="4572"/>
                  </a:moveTo>
                  <a:lnTo>
                    <a:pt x="4572" y="10668"/>
                  </a:lnTo>
                  <a:lnTo>
                    <a:pt x="9144" y="10668"/>
                  </a:lnTo>
                  <a:lnTo>
                    <a:pt x="9144" y="4572"/>
                  </a:lnTo>
                  <a:close/>
                </a:path>
                <a:path w="154304" h="134620">
                  <a:moveTo>
                    <a:pt x="144780" y="4572"/>
                  </a:moveTo>
                  <a:lnTo>
                    <a:pt x="9144" y="4572"/>
                  </a:lnTo>
                  <a:lnTo>
                    <a:pt x="9144" y="10668"/>
                  </a:lnTo>
                  <a:lnTo>
                    <a:pt x="144780" y="10668"/>
                  </a:lnTo>
                  <a:lnTo>
                    <a:pt x="144780" y="4572"/>
                  </a:lnTo>
                  <a:close/>
                </a:path>
                <a:path w="154304" h="134620">
                  <a:moveTo>
                    <a:pt x="153924" y="4572"/>
                  </a:moveTo>
                  <a:lnTo>
                    <a:pt x="144780" y="4572"/>
                  </a:lnTo>
                  <a:lnTo>
                    <a:pt x="149352" y="10668"/>
                  </a:lnTo>
                  <a:lnTo>
                    <a:pt x="153924" y="10668"/>
                  </a:lnTo>
                  <a:lnTo>
                    <a:pt x="153924" y="4572"/>
                  </a:lnTo>
                  <a:close/>
                </a:path>
              </a:pathLst>
            </a:custGeom>
            <a:solidFill>
              <a:srgbClr val="000000"/>
            </a:solidFill>
          </p:spPr>
          <p:txBody>
            <a:bodyPr wrap="square" lIns="0" tIns="0" rIns="0" bIns="0" rtlCol="0"/>
            <a:lstStyle/>
            <a:p>
              <a:endParaRPr/>
            </a:p>
          </p:txBody>
        </p:sp>
        <p:sp>
          <p:nvSpPr>
            <p:cNvPr id="84" name="object 84"/>
            <p:cNvSpPr/>
            <p:nvPr/>
          </p:nvSpPr>
          <p:spPr>
            <a:xfrm>
              <a:off x="2842259" y="5344663"/>
              <a:ext cx="144780" cy="125095"/>
            </a:xfrm>
            <a:custGeom>
              <a:avLst/>
              <a:gdLst/>
              <a:ahLst/>
              <a:cxnLst/>
              <a:rect l="l" t="t" r="r" b="b"/>
              <a:pathLst>
                <a:path w="144780" h="125095">
                  <a:moveTo>
                    <a:pt x="144779" y="0"/>
                  </a:moveTo>
                  <a:lnTo>
                    <a:pt x="0" y="0"/>
                  </a:lnTo>
                  <a:lnTo>
                    <a:pt x="0" y="124967"/>
                  </a:lnTo>
                  <a:lnTo>
                    <a:pt x="144779" y="124967"/>
                  </a:lnTo>
                  <a:lnTo>
                    <a:pt x="144779" y="0"/>
                  </a:lnTo>
                  <a:close/>
                </a:path>
              </a:pathLst>
            </a:custGeom>
            <a:solidFill>
              <a:srgbClr val="FFFFFF"/>
            </a:solidFill>
          </p:spPr>
          <p:txBody>
            <a:bodyPr wrap="square" lIns="0" tIns="0" rIns="0" bIns="0" rtlCol="0"/>
            <a:lstStyle/>
            <a:p>
              <a:endParaRPr/>
            </a:p>
          </p:txBody>
        </p:sp>
        <p:sp>
          <p:nvSpPr>
            <p:cNvPr id="85" name="object 85"/>
            <p:cNvSpPr/>
            <p:nvPr/>
          </p:nvSpPr>
          <p:spPr>
            <a:xfrm>
              <a:off x="2837688" y="5340091"/>
              <a:ext cx="154305" cy="134620"/>
            </a:xfrm>
            <a:custGeom>
              <a:avLst/>
              <a:gdLst/>
              <a:ahLst/>
              <a:cxnLst/>
              <a:rect l="l" t="t" r="r" b="b"/>
              <a:pathLst>
                <a:path w="154305" h="134620">
                  <a:moveTo>
                    <a:pt x="153924" y="0"/>
                  </a:moveTo>
                  <a:lnTo>
                    <a:pt x="0" y="0"/>
                  </a:lnTo>
                  <a:lnTo>
                    <a:pt x="0" y="134112"/>
                  </a:lnTo>
                  <a:lnTo>
                    <a:pt x="153924" y="134112"/>
                  </a:lnTo>
                  <a:lnTo>
                    <a:pt x="153924" y="129540"/>
                  </a:lnTo>
                  <a:lnTo>
                    <a:pt x="9144" y="129540"/>
                  </a:lnTo>
                  <a:lnTo>
                    <a:pt x="4572" y="124968"/>
                  </a:lnTo>
                  <a:lnTo>
                    <a:pt x="9144" y="124968"/>
                  </a:lnTo>
                  <a:lnTo>
                    <a:pt x="9144" y="10668"/>
                  </a:lnTo>
                  <a:lnTo>
                    <a:pt x="4572" y="10668"/>
                  </a:lnTo>
                  <a:lnTo>
                    <a:pt x="9144" y="4572"/>
                  </a:lnTo>
                  <a:lnTo>
                    <a:pt x="153924" y="4572"/>
                  </a:lnTo>
                  <a:lnTo>
                    <a:pt x="153924" y="0"/>
                  </a:lnTo>
                  <a:close/>
                </a:path>
                <a:path w="154305" h="134620">
                  <a:moveTo>
                    <a:pt x="9144" y="124968"/>
                  </a:moveTo>
                  <a:lnTo>
                    <a:pt x="4572" y="124968"/>
                  </a:lnTo>
                  <a:lnTo>
                    <a:pt x="9144" y="129540"/>
                  </a:lnTo>
                  <a:lnTo>
                    <a:pt x="9144" y="124968"/>
                  </a:lnTo>
                  <a:close/>
                </a:path>
                <a:path w="154305" h="134620">
                  <a:moveTo>
                    <a:pt x="144780" y="124968"/>
                  </a:moveTo>
                  <a:lnTo>
                    <a:pt x="9144" y="124968"/>
                  </a:lnTo>
                  <a:lnTo>
                    <a:pt x="9144" y="129540"/>
                  </a:lnTo>
                  <a:lnTo>
                    <a:pt x="144780" y="129540"/>
                  </a:lnTo>
                  <a:lnTo>
                    <a:pt x="144780" y="124968"/>
                  </a:lnTo>
                  <a:close/>
                </a:path>
                <a:path w="154305" h="134620">
                  <a:moveTo>
                    <a:pt x="144780" y="4572"/>
                  </a:moveTo>
                  <a:lnTo>
                    <a:pt x="144780" y="129540"/>
                  </a:lnTo>
                  <a:lnTo>
                    <a:pt x="149352" y="124968"/>
                  </a:lnTo>
                  <a:lnTo>
                    <a:pt x="153924" y="124968"/>
                  </a:lnTo>
                  <a:lnTo>
                    <a:pt x="153924" y="10668"/>
                  </a:lnTo>
                  <a:lnTo>
                    <a:pt x="149352" y="10668"/>
                  </a:lnTo>
                  <a:lnTo>
                    <a:pt x="144780" y="4572"/>
                  </a:lnTo>
                  <a:close/>
                </a:path>
                <a:path w="154305" h="134620">
                  <a:moveTo>
                    <a:pt x="153924" y="124968"/>
                  </a:moveTo>
                  <a:lnTo>
                    <a:pt x="149352" y="124968"/>
                  </a:lnTo>
                  <a:lnTo>
                    <a:pt x="144780" y="129540"/>
                  </a:lnTo>
                  <a:lnTo>
                    <a:pt x="153924" y="129540"/>
                  </a:lnTo>
                  <a:lnTo>
                    <a:pt x="153924" y="124968"/>
                  </a:lnTo>
                  <a:close/>
                </a:path>
                <a:path w="154305" h="134620">
                  <a:moveTo>
                    <a:pt x="9144" y="4572"/>
                  </a:moveTo>
                  <a:lnTo>
                    <a:pt x="4572" y="10668"/>
                  </a:lnTo>
                  <a:lnTo>
                    <a:pt x="9144" y="10668"/>
                  </a:lnTo>
                  <a:lnTo>
                    <a:pt x="9144" y="4572"/>
                  </a:lnTo>
                  <a:close/>
                </a:path>
                <a:path w="154305" h="134620">
                  <a:moveTo>
                    <a:pt x="144780" y="4572"/>
                  </a:moveTo>
                  <a:lnTo>
                    <a:pt x="9144" y="4572"/>
                  </a:lnTo>
                  <a:lnTo>
                    <a:pt x="9144" y="10668"/>
                  </a:lnTo>
                  <a:lnTo>
                    <a:pt x="144780" y="10668"/>
                  </a:lnTo>
                  <a:lnTo>
                    <a:pt x="144780" y="4572"/>
                  </a:lnTo>
                  <a:close/>
                </a:path>
                <a:path w="154305" h="134620">
                  <a:moveTo>
                    <a:pt x="153924" y="4572"/>
                  </a:moveTo>
                  <a:lnTo>
                    <a:pt x="144780" y="4572"/>
                  </a:lnTo>
                  <a:lnTo>
                    <a:pt x="149352" y="10668"/>
                  </a:lnTo>
                  <a:lnTo>
                    <a:pt x="153924" y="10668"/>
                  </a:lnTo>
                  <a:lnTo>
                    <a:pt x="153924" y="4572"/>
                  </a:lnTo>
                  <a:close/>
                </a:path>
              </a:pathLst>
            </a:custGeom>
            <a:solidFill>
              <a:srgbClr val="7E7E7E"/>
            </a:solidFill>
          </p:spPr>
          <p:txBody>
            <a:bodyPr wrap="square" lIns="0" tIns="0" rIns="0" bIns="0" rtlCol="0"/>
            <a:lstStyle/>
            <a:p>
              <a:endParaRPr/>
            </a:p>
          </p:txBody>
        </p:sp>
      </p:grpSp>
      <p:sp>
        <p:nvSpPr>
          <p:cNvPr id="86" name="object 86"/>
          <p:cNvSpPr txBox="1"/>
          <p:nvPr/>
        </p:nvSpPr>
        <p:spPr>
          <a:xfrm>
            <a:off x="2285492" y="5760211"/>
            <a:ext cx="1400175" cy="678180"/>
          </a:xfrm>
          <a:prstGeom prst="rect">
            <a:avLst/>
          </a:prstGeom>
        </p:spPr>
        <p:txBody>
          <a:bodyPr vert="horz" wrap="square" lIns="0" tIns="12700" rIns="0" bIns="0" rtlCol="0">
            <a:spAutoFit/>
          </a:bodyPr>
          <a:lstStyle/>
          <a:p>
            <a:pPr marR="5080" algn="r">
              <a:lnSpc>
                <a:spcPct val="100000"/>
              </a:lnSpc>
              <a:spcBef>
                <a:spcPts val="100"/>
              </a:spcBef>
            </a:pPr>
            <a:r>
              <a:rPr sz="900" spc="-15" dirty="0">
                <a:latin typeface="ＭＳ Ｐゴシック"/>
                <a:cs typeface="ＭＳ Ｐゴシック"/>
              </a:rPr>
              <a:t>手洗い器</a:t>
            </a:r>
            <a:endParaRPr sz="900">
              <a:latin typeface="ＭＳ Ｐゴシック"/>
              <a:cs typeface="ＭＳ Ｐゴシック"/>
            </a:endParaRPr>
          </a:p>
          <a:p>
            <a:pPr>
              <a:lnSpc>
                <a:spcPct val="100000"/>
              </a:lnSpc>
            </a:pPr>
            <a:endParaRPr sz="900">
              <a:latin typeface="ＭＳ Ｐゴシック"/>
              <a:cs typeface="ＭＳ Ｐゴシック"/>
            </a:endParaRPr>
          </a:p>
          <a:p>
            <a:pPr>
              <a:lnSpc>
                <a:spcPct val="100000"/>
              </a:lnSpc>
              <a:spcBef>
                <a:spcPts val="50"/>
              </a:spcBef>
            </a:pPr>
            <a:endParaRPr sz="1100">
              <a:latin typeface="ＭＳ Ｐゴシック"/>
              <a:cs typeface="ＭＳ Ｐゴシック"/>
            </a:endParaRPr>
          </a:p>
          <a:p>
            <a:pPr marL="12700">
              <a:lnSpc>
                <a:spcPct val="100000"/>
              </a:lnSpc>
            </a:pPr>
            <a:r>
              <a:rPr sz="1200" spc="-20" dirty="0">
                <a:latin typeface="ＭＳ Ｐゴシック"/>
                <a:cs typeface="ＭＳ Ｐゴシック"/>
              </a:rPr>
              <a:t>どぶづけ</a:t>
            </a:r>
            <a:endParaRPr sz="1200">
              <a:latin typeface="ＭＳ Ｐゴシック"/>
              <a:cs typeface="ＭＳ Ｐゴシック"/>
            </a:endParaRPr>
          </a:p>
        </p:txBody>
      </p:sp>
      <p:sp>
        <p:nvSpPr>
          <p:cNvPr id="87" name="object 87"/>
          <p:cNvSpPr/>
          <p:nvPr/>
        </p:nvSpPr>
        <p:spPr>
          <a:xfrm>
            <a:off x="2915399" y="5477255"/>
            <a:ext cx="1151255" cy="304800"/>
          </a:xfrm>
          <a:custGeom>
            <a:avLst/>
            <a:gdLst/>
            <a:ahLst/>
            <a:cxnLst/>
            <a:rect l="l" t="t" r="r" b="b"/>
            <a:pathLst>
              <a:path w="1151254" h="304800">
                <a:moveTo>
                  <a:pt x="577608" y="295656"/>
                </a:moveTo>
                <a:lnTo>
                  <a:pt x="26517" y="20116"/>
                </a:lnTo>
                <a:lnTo>
                  <a:pt x="96012" y="15240"/>
                </a:lnTo>
                <a:lnTo>
                  <a:pt x="99060" y="15240"/>
                </a:lnTo>
                <a:lnTo>
                  <a:pt x="100584" y="13716"/>
                </a:lnTo>
                <a:lnTo>
                  <a:pt x="100584" y="12192"/>
                </a:lnTo>
                <a:lnTo>
                  <a:pt x="100584" y="7620"/>
                </a:lnTo>
                <a:lnTo>
                  <a:pt x="99060" y="6096"/>
                </a:lnTo>
                <a:lnTo>
                  <a:pt x="96012" y="6096"/>
                </a:lnTo>
                <a:lnTo>
                  <a:pt x="0" y="12192"/>
                </a:lnTo>
                <a:lnTo>
                  <a:pt x="51816" y="92964"/>
                </a:lnTo>
                <a:lnTo>
                  <a:pt x="53340" y="96012"/>
                </a:lnTo>
                <a:lnTo>
                  <a:pt x="56388" y="96012"/>
                </a:lnTo>
                <a:lnTo>
                  <a:pt x="59436" y="94488"/>
                </a:lnTo>
                <a:lnTo>
                  <a:pt x="60960" y="92964"/>
                </a:lnTo>
                <a:lnTo>
                  <a:pt x="62484" y="89916"/>
                </a:lnTo>
                <a:lnTo>
                  <a:pt x="60960" y="88392"/>
                </a:lnTo>
                <a:lnTo>
                  <a:pt x="22517" y="29527"/>
                </a:lnTo>
                <a:lnTo>
                  <a:pt x="574560" y="304800"/>
                </a:lnTo>
                <a:lnTo>
                  <a:pt x="577608" y="295656"/>
                </a:lnTo>
                <a:close/>
              </a:path>
              <a:path w="1151254" h="304800">
                <a:moveTo>
                  <a:pt x="1150632" y="12192"/>
                </a:moveTo>
                <a:lnTo>
                  <a:pt x="1054620" y="0"/>
                </a:lnTo>
                <a:lnTo>
                  <a:pt x="1053096" y="0"/>
                </a:lnTo>
                <a:lnTo>
                  <a:pt x="1050048" y="1524"/>
                </a:lnTo>
                <a:lnTo>
                  <a:pt x="1050048" y="7620"/>
                </a:lnTo>
                <a:lnTo>
                  <a:pt x="1053096" y="10668"/>
                </a:lnTo>
                <a:lnTo>
                  <a:pt x="1123569" y="19177"/>
                </a:lnTo>
                <a:lnTo>
                  <a:pt x="574548" y="252984"/>
                </a:lnTo>
                <a:lnTo>
                  <a:pt x="577608" y="262128"/>
                </a:lnTo>
                <a:lnTo>
                  <a:pt x="1126959" y="28803"/>
                </a:lnTo>
                <a:lnTo>
                  <a:pt x="1085100" y="83820"/>
                </a:lnTo>
                <a:lnTo>
                  <a:pt x="1083576" y="86868"/>
                </a:lnTo>
                <a:lnTo>
                  <a:pt x="1083576" y="89916"/>
                </a:lnTo>
                <a:lnTo>
                  <a:pt x="1086624" y="91440"/>
                </a:lnTo>
                <a:lnTo>
                  <a:pt x="1088148" y="92964"/>
                </a:lnTo>
                <a:lnTo>
                  <a:pt x="1091196" y="91440"/>
                </a:lnTo>
                <a:lnTo>
                  <a:pt x="1092720" y="89916"/>
                </a:lnTo>
                <a:lnTo>
                  <a:pt x="1143482" y="21780"/>
                </a:lnTo>
                <a:lnTo>
                  <a:pt x="1144536" y="21336"/>
                </a:lnTo>
                <a:lnTo>
                  <a:pt x="1144244" y="20764"/>
                </a:lnTo>
                <a:lnTo>
                  <a:pt x="1150632" y="12192"/>
                </a:lnTo>
                <a:close/>
              </a:path>
            </a:pathLst>
          </a:custGeom>
          <a:solidFill>
            <a:srgbClr val="497DBA"/>
          </a:solidFill>
        </p:spPr>
        <p:txBody>
          <a:bodyPr wrap="square" lIns="0" tIns="0" rIns="0" bIns="0" rtlCol="0"/>
          <a:lstStyle/>
          <a:p>
            <a:endParaRPr/>
          </a:p>
        </p:txBody>
      </p:sp>
      <p:graphicFrame>
        <p:nvGraphicFramePr>
          <p:cNvPr id="88" name="object 88"/>
          <p:cNvGraphicFramePr>
            <a:graphicFrameLocks noGrp="1"/>
          </p:cNvGraphicFramePr>
          <p:nvPr>
            <p:extLst>
              <p:ext uri="{D42A27DB-BD31-4B8C-83A1-F6EECF244321}">
                <p14:modId xmlns:p14="http://schemas.microsoft.com/office/powerpoint/2010/main" val="3113074149"/>
              </p:ext>
            </p:extLst>
          </p:nvPr>
        </p:nvGraphicFramePr>
        <p:xfrm>
          <a:off x="629158" y="1560317"/>
          <a:ext cx="6358255" cy="1401444"/>
        </p:xfrm>
        <a:graphic>
          <a:graphicData uri="http://schemas.openxmlformats.org/drawingml/2006/table">
            <a:tbl>
              <a:tblPr firstRow="1" bandRow="1">
                <a:tableStyleId>{2D5ABB26-0587-4C30-8999-92F81FD0307C}</a:tableStyleId>
              </a:tblPr>
              <a:tblGrid>
                <a:gridCol w="3142615">
                  <a:extLst>
                    <a:ext uri="{9D8B030D-6E8A-4147-A177-3AD203B41FA5}">
                      <a16:colId xmlns:a16="http://schemas.microsoft.com/office/drawing/2014/main" val="20000"/>
                    </a:ext>
                  </a:extLst>
                </a:gridCol>
                <a:gridCol w="3215640">
                  <a:extLst>
                    <a:ext uri="{9D8B030D-6E8A-4147-A177-3AD203B41FA5}">
                      <a16:colId xmlns:a16="http://schemas.microsoft.com/office/drawing/2014/main" val="20001"/>
                    </a:ext>
                  </a:extLst>
                </a:gridCol>
              </a:tblGrid>
              <a:tr h="839469">
                <a:tc rowSpan="2">
                  <a:txBody>
                    <a:bodyPr/>
                    <a:lstStyle/>
                    <a:p>
                      <a:pPr>
                        <a:lnSpc>
                          <a:spcPct val="100000"/>
                        </a:lnSpc>
                        <a:spcBef>
                          <a:spcPts val="5"/>
                        </a:spcBef>
                      </a:pPr>
                      <a:endParaRPr sz="1500" dirty="0">
                        <a:latin typeface="Times New Roman"/>
                        <a:cs typeface="Times New Roman"/>
                      </a:endParaRPr>
                    </a:p>
                    <a:p>
                      <a:pPr marL="69850">
                        <a:lnSpc>
                          <a:spcPct val="100000"/>
                        </a:lnSpc>
                      </a:pPr>
                      <a:r>
                        <a:rPr sz="1400" spc="-15" dirty="0">
                          <a:latin typeface="ＭＳ Ｐゴシック"/>
                          <a:cs typeface="ＭＳ Ｐゴシック"/>
                        </a:rPr>
                        <a:t>提出先：</a:t>
                      </a:r>
                      <a:endParaRPr sz="1400" dirty="0">
                        <a:latin typeface="ＭＳ Ｐゴシック"/>
                        <a:cs typeface="ＭＳ Ｐゴシック"/>
                      </a:endParaRPr>
                    </a:p>
                    <a:p>
                      <a:pPr marL="69850">
                        <a:lnSpc>
                          <a:spcPct val="100000"/>
                        </a:lnSpc>
                      </a:pPr>
                      <a:r>
                        <a:rPr sz="1400" spc="-10" dirty="0">
                          <a:latin typeface="ＭＳ Ｐゴシック"/>
                          <a:cs typeface="ＭＳ Ｐゴシック"/>
                        </a:rPr>
                        <a:t>ラオスフェスティバル</a:t>
                      </a:r>
                      <a:r>
                        <a:rPr lang="en-US" altLang="ja-JP" sz="1400" spc="-10" dirty="0">
                          <a:latin typeface="ＭＳ Ｐゴシック"/>
                          <a:cs typeface="ＭＳ Ｐゴシック"/>
                        </a:rPr>
                        <a:t>2026</a:t>
                      </a:r>
                      <a:r>
                        <a:rPr sz="1400" spc="-10" dirty="0">
                          <a:latin typeface="ＭＳ Ｐゴシック"/>
                          <a:cs typeface="ＭＳ Ｐゴシック"/>
                        </a:rPr>
                        <a:t>事務局</a:t>
                      </a:r>
                      <a:endParaRPr sz="1400" dirty="0">
                        <a:latin typeface="ＭＳ Ｐゴシック"/>
                        <a:cs typeface="ＭＳ Ｐゴシック"/>
                      </a:endParaRPr>
                    </a:p>
                    <a:p>
                      <a:pPr>
                        <a:lnSpc>
                          <a:spcPct val="100000"/>
                        </a:lnSpc>
                        <a:spcBef>
                          <a:spcPts val="10"/>
                        </a:spcBef>
                      </a:pPr>
                      <a:endParaRPr sz="1450" dirty="0">
                        <a:latin typeface="Times New Roman"/>
                        <a:cs typeface="Times New Roman"/>
                      </a:endParaRPr>
                    </a:p>
                    <a:p>
                      <a:pPr marL="69850">
                        <a:lnSpc>
                          <a:spcPts val="1400"/>
                        </a:lnSpc>
                        <a:tabLst>
                          <a:tab pos="426084" algn="l"/>
                        </a:tabLst>
                      </a:pPr>
                      <a:r>
                        <a:rPr sz="1200" spc="-50" dirty="0">
                          <a:latin typeface="ＭＳ Ｐゴシック"/>
                          <a:cs typeface="ＭＳ Ｐゴシック"/>
                        </a:rPr>
                        <a:t>電</a:t>
                      </a:r>
                      <a:r>
                        <a:rPr sz="1200" dirty="0">
                          <a:latin typeface="ＭＳ Ｐゴシック"/>
                          <a:cs typeface="ＭＳ Ｐゴシック"/>
                        </a:rPr>
                        <a:t>	話：</a:t>
                      </a:r>
                      <a:r>
                        <a:rPr sz="1200" spc="450" dirty="0">
                          <a:latin typeface="ＭＳ Ｐゴシック"/>
                          <a:cs typeface="ＭＳ Ｐゴシック"/>
                        </a:rPr>
                        <a:t> </a:t>
                      </a:r>
                      <a:r>
                        <a:rPr sz="1200" dirty="0">
                          <a:latin typeface="ＭＳ Ｐゴシック"/>
                          <a:cs typeface="ＭＳ Ｐゴシック"/>
                        </a:rPr>
                        <a:t>03-6276-</a:t>
                      </a:r>
                      <a:r>
                        <a:rPr sz="1200" spc="-20" dirty="0">
                          <a:latin typeface="ＭＳ Ｐゴシック"/>
                          <a:cs typeface="ＭＳ Ｐゴシック"/>
                        </a:rPr>
                        <a:t>3090</a:t>
                      </a:r>
                      <a:endParaRPr sz="1200" dirty="0">
                        <a:latin typeface="ＭＳ Ｐゴシック"/>
                        <a:cs typeface="ＭＳ Ｐゴシック"/>
                      </a:endParaRPr>
                    </a:p>
                    <a:p>
                      <a:pPr marL="111125">
                        <a:lnSpc>
                          <a:spcPts val="1400"/>
                        </a:lnSpc>
                      </a:pPr>
                      <a:r>
                        <a:rPr sz="1200" b="1" dirty="0">
                          <a:latin typeface="Arial"/>
                          <a:cs typeface="Arial"/>
                        </a:rPr>
                        <a:t>E</a:t>
                      </a:r>
                      <a:r>
                        <a:rPr sz="1200" dirty="0">
                          <a:latin typeface="ＭＳ Ｐゴシック"/>
                          <a:cs typeface="ＭＳ Ｐゴシック"/>
                        </a:rPr>
                        <a:t>-</a:t>
                      </a:r>
                      <a:r>
                        <a:rPr sz="1200" b="1" spc="-10" dirty="0">
                          <a:latin typeface="Arial"/>
                          <a:cs typeface="Arial"/>
                        </a:rPr>
                        <a:t>mail</a:t>
                      </a:r>
                      <a:r>
                        <a:rPr sz="1200" spc="-10" dirty="0">
                          <a:latin typeface="ＭＳ Ｐゴシック"/>
                          <a:cs typeface="ＭＳ Ｐゴシック"/>
                        </a:rPr>
                        <a:t>：</a:t>
                      </a:r>
                      <a:r>
                        <a:rPr sz="1200" b="1" u="sng" spc="-10" dirty="0">
                          <a:solidFill>
                            <a:srgbClr val="0000FF"/>
                          </a:solidFill>
                          <a:uFill>
                            <a:solidFill>
                              <a:srgbClr val="0000FF"/>
                            </a:solidFill>
                          </a:uFill>
                          <a:latin typeface="Calibri"/>
                          <a:cs typeface="Calibri"/>
                          <a:hlinkClick r:id="rId3"/>
                        </a:rPr>
                        <a:t>shutten@laos-festival.jp</a:t>
                      </a:r>
                      <a:endParaRPr sz="1200" dirty="0">
                        <a:latin typeface="Calibri"/>
                        <a:cs typeface="Calibri"/>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
                        </a:spcBef>
                      </a:pPr>
                      <a:endParaRPr sz="2500">
                        <a:latin typeface="Times New Roman"/>
                        <a:cs typeface="Times New Roman"/>
                      </a:endParaRPr>
                    </a:p>
                    <a:p>
                      <a:pPr marL="412750">
                        <a:lnSpc>
                          <a:spcPct val="100000"/>
                        </a:lnSpc>
                      </a:pPr>
                      <a:r>
                        <a:rPr sz="2400" dirty="0">
                          <a:solidFill>
                            <a:srgbClr val="FFFFFF"/>
                          </a:solidFill>
                          <a:latin typeface="ＭＳ Ｐゴシック"/>
                          <a:cs typeface="ＭＳ Ｐゴシック"/>
                        </a:rPr>
                        <a:t>FAX:03-3370-</a:t>
                      </a:r>
                      <a:r>
                        <a:rPr sz="2400" spc="-20" dirty="0">
                          <a:solidFill>
                            <a:srgbClr val="FFFFFF"/>
                          </a:solidFill>
                          <a:latin typeface="ＭＳ Ｐゴシック"/>
                          <a:cs typeface="ＭＳ Ｐゴシック"/>
                        </a:rPr>
                        <a:t>5198</a:t>
                      </a:r>
                      <a:endParaRPr sz="2400">
                        <a:latin typeface="ＭＳ Ｐゴシック"/>
                        <a:cs typeface="ＭＳ Ｐゴシック"/>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solidFill>
                      <a:srgbClr val="000000"/>
                    </a:solidFill>
                  </a:tcPr>
                </a:tc>
                <a:extLst>
                  <a:ext uri="{0D108BD9-81ED-4DB2-BD59-A6C34878D82A}">
                    <a16:rowId xmlns:a16="http://schemas.microsoft.com/office/drawing/2014/main" val="10000"/>
                  </a:ext>
                </a:extLst>
              </a:tr>
              <a:tr h="561975">
                <a:tc vMerge="1">
                  <a:txBody>
                    <a:bodyPr/>
                    <a:lstStyle/>
                    <a:p>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10"/>
                        </a:spcBef>
                      </a:pPr>
                      <a:endParaRPr sz="1450" dirty="0">
                        <a:latin typeface="Times New Roman"/>
                        <a:cs typeface="Times New Roman"/>
                      </a:endParaRPr>
                    </a:p>
                    <a:p>
                      <a:pPr marL="69215">
                        <a:lnSpc>
                          <a:spcPct val="100000"/>
                        </a:lnSpc>
                      </a:pPr>
                      <a:r>
                        <a:rPr sz="2400" spc="-37" baseline="1736" dirty="0" err="1">
                          <a:latin typeface="SimSun"/>
                          <a:cs typeface="SimSun"/>
                        </a:rPr>
                        <a:t>提出期限</a:t>
                      </a:r>
                      <a:r>
                        <a:rPr sz="2400" spc="-37" baseline="1736" dirty="0">
                          <a:latin typeface="SimSun"/>
                          <a:cs typeface="SimSun"/>
                        </a:rPr>
                        <a:t>：</a:t>
                      </a:r>
                      <a:r>
                        <a:rPr lang="ja-JP" altLang="en-US" sz="1600" spc="160" dirty="0">
                          <a:latin typeface="HGP創英角ｺﾞｼｯｸUB" panose="020B0900000000000000" pitchFamily="50" charset="-128"/>
                          <a:ea typeface="HGP創英角ｺﾞｼｯｸUB" panose="020B0900000000000000" pitchFamily="50" charset="-128"/>
                          <a:cs typeface="ＭＳ ゴシック"/>
                        </a:rPr>
                        <a:t>３月３１</a:t>
                      </a:r>
                      <a:r>
                        <a:rPr lang="ja-JP" altLang="en-US" sz="1600" spc="240" dirty="0">
                          <a:latin typeface="HGP創英角ｺﾞｼｯｸUB" panose="020B0900000000000000" pitchFamily="50" charset="-128"/>
                          <a:ea typeface="HGP創英角ｺﾞｼｯｸUB" panose="020B0900000000000000" pitchFamily="50" charset="-128"/>
                          <a:cs typeface="ＭＳ Ｐ明朝"/>
                        </a:rPr>
                        <a:t>日</a:t>
                      </a:r>
                      <a:r>
                        <a:rPr lang="en-US" altLang="ja-JP" sz="1600" spc="240" dirty="0">
                          <a:latin typeface="HGP創英角ｺﾞｼｯｸUB" panose="020B0900000000000000" pitchFamily="50" charset="-128"/>
                          <a:ea typeface="HGP創英角ｺﾞｼｯｸUB" panose="020B0900000000000000" pitchFamily="50" charset="-128"/>
                          <a:cs typeface="ＭＳ Ｐ明朝"/>
                        </a:rPr>
                        <a:t>(</a:t>
                      </a:r>
                      <a:r>
                        <a:rPr lang="ja-JP" altLang="en-US" sz="1600" spc="160" dirty="0">
                          <a:latin typeface="HGP創英角ｺﾞｼｯｸUB" panose="020B0900000000000000" pitchFamily="50" charset="-128"/>
                          <a:ea typeface="HGP創英角ｺﾞｼｯｸUB" panose="020B0900000000000000" pitchFamily="50" charset="-128"/>
                          <a:cs typeface="ＭＳ Ｐ明朝"/>
                        </a:rPr>
                        <a:t>火</a:t>
                      </a:r>
                      <a:r>
                        <a:rPr lang="en-US" altLang="ja-JP" sz="1600" spc="310" dirty="0">
                          <a:latin typeface="HGP創英角ｺﾞｼｯｸUB" panose="020B0900000000000000" pitchFamily="50" charset="-128"/>
                          <a:ea typeface="HGP創英角ｺﾞｼｯｸUB" panose="020B0900000000000000" pitchFamily="50" charset="-128"/>
                          <a:cs typeface="ＭＳ Ｐ明朝"/>
                        </a:rPr>
                        <a:t>)</a:t>
                      </a:r>
                      <a:r>
                        <a:rPr sz="1600" spc="-40" dirty="0" err="1">
                          <a:latin typeface="SimSun"/>
                          <a:cs typeface="SimSun"/>
                        </a:rPr>
                        <a:t>必着</a:t>
                      </a:r>
                      <a:endParaRPr sz="1600" dirty="0">
                        <a:latin typeface="SimSun"/>
                        <a:cs typeface="SimSun"/>
                      </a:endParaRPr>
                    </a:p>
                  </a:txBody>
                  <a:tcPr marL="0" marR="0" marT="1270"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63879" y="1200907"/>
            <a:ext cx="6358255" cy="340360"/>
          </a:xfrm>
          <a:prstGeom prst="rect">
            <a:avLst/>
          </a:prstGeom>
          <a:solidFill>
            <a:srgbClr val="000000"/>
          </a:solidFill>
        </p:spPr>
        <p:txBody>
          <a:bodyPr vert="horz" wrap="square" lIns="0" tIns="37465" rIns="0" bIns="0" rtlCol="0">
            <a:spAutoFit/>
          </a:bodyPr>
          <a:lstStyle/>
          <a:p>
            <a:pPr algn="ctr">
              <a:lnSpc>
                <a:spcPct val="100000"/>
              </a:lnSpc>
              <a:spcBef>
                <a:spcPts val="295"/>
              </a:spcBef>
              <a:tabLst>
                <a:tab pos="699135" algn="l"/>
              </a:tabLst>
            </a:pPr>
            <a:r>
              <a:rPr sz="1600" b="1" spc="-10" dirty="0">
                <a:solidFill>
                  <a:srgbClr val="FFFFFF"/>
                </a:solidFill>
                <a:latin typeface="Calibri"/>
                <a:cs typeface="Calibri"/>
              </a:rPr>
              <a:t>No.3-</a:t>
            </a:r>
            <a:r>
              <a:rPr sz="1600" b="1" spc="-50" dirty="0">
                <a:solidFill>
                  <a:srgbClr val="FFFFFF"/>
                </a:solidFill>
                <a:latin typeface="Calibri"/>
                <a:cs typeface="Calibri"/>
              </a:rPr>
              <a:t>2</a:t>
            </a:r>
            <a:r>
              <a:rPr sz="1600" dirty="0">
                <a:solidFill>
                  <a:srgbClr val="FFFFFF"/>
                </a:solidFill>
                <a:latin typeface="Times New Roman"/>
                <a:cs typeface="Times New Roman"/>
              </a:rPr>
              <a:t>	</a:t>
            </a:r>
            <a:r>
              <a:rPr sz="1600" spc="-30" dirty="0">
                <a:solidFill>
                  <a:srgbClr val="FFFFFF"/>
                </a:solidFill>
                <a:latin typeface="HGP創英角ｺﾞｼｯｸUB"/>
                <a:cs typeface="HGP創英角ｺﾞｼｯｸUB"/>
              </a:rPr>
              <a:t>■テントレイアウト</a:t>
            </a:r>
            <a:r>
              <a:rPr sz="1600" spc="-10" dirty="0">
                <a:solidFill>
                  <a:srgbClr val="FFFFFF"/>
                </a:solidFill>
                <a:latin typeface="HGP創英角ｺﾞｼｯｸUB"/>
                <a:cs typeface="HGP創英角ｺﾞｼｯｸUB"/>
              </a:rPr>
              <a:t>（</a:t>
            </a:r>
            <a:r>
              <a:rPr sz="1600" spc="-25" dirty="0">
                <a:solidFill>
                  <a:srgbClr val="FFFFFF"/>
                </a:solidFill>
                <a:latin typeface="HGP創英角ｺﾞｼｯｸUB"/>
                <a:cs typeface="HGP創英角ｺﾞｼｯｸUB"/>
              </a:rPr>
              <a:t>物販ブース用）■</a:t>
            </a:r>
            <a:endParaRPr sz="1600">
              <a:latin typeface="HGP創英角ｺﾞｼｯｸUB"/>
              <a:cs typeface="HGP創英角ｺﾞｼｯｸUB"/>
            </a:endParaRPr>
          </a:p>
        </p:txBody>
      </p:sp>
      <p:sp>
        <p:nvSpPr>
          <p:cNvPr id="3" name="object 3"/>
          <p:cNvSpPr txBox="1"/>
          <p:nvPr/>
        </p:nvSpPr>
        <p:spPr>
          <a:xfrm>
            <a:off x="5859270" y="796547"/>
            <a:ext cx="941705" cy="299720"/>
          </a:xfrm>
          <a:prstGeom prst="rect">
            <a:avLst/>
          </a:prstGeom>
        </p:spPr>
        <p:txBody>
          <a:bodyPr vert="horz" wrap="square" lIns="0" tIns="12700" rIns="0" bIns="0" rtlCol="0">
            <a:spAutoFit/>
          </a:bodyPr>
          <a:lstStyle/>
          <a:p>
            <a:pPr marL="12700">
              <a:lnSpc>
                <a:spcPct val="100000"/>
              </a:lnSpc>
              <a:spcBef>
                <a:spcPts val="100"/>
              </a:spcBef>
              <a:tabLst>
                <a:tab pos="699770" algn="l"/>
              </a:tabLst>
            </a:pPr>
            <a:r>
              <a:rPr sz="1800" spc="-50" dirty="0">
                <a:latin typeface="ＭＳ Ｐゴシック"/>
                <a:cs typeface="ＭＳ Ｐゴシック"/>
              </a:rPr>
              <a:t>月</a:t>
            </a:r>
            <a:r>
              <a:rPr sz="1800" dirty="0">
                <a:latin typeface="ＭＳ Ｐゴシック"/>
                <a:cs typeface="ＭＳ Ｐゴシック"/>
              </a:rPr>
              <a:t>	</a:t>
            </a:r>
            <a:r>
              <a:rPr sz="1800" spc="-50" dirty="0">
                <a:latin typeface="ＭＳ Ｐゴシック"/>
                <a:cs typeface="ＭＳ Ｐゴシック"/>
              </a:rPr>
              <a:t>日</a:t>
            </a:r>
            <a:endParaRPr sz="1800">
              <a:latin typeface="ＭＳ Ｐゴシック"/>
              <a:cs typeface="ＭＳ Ｐゴシック"/>
            </a:endParaRPr>
          </a:p>
        </p:txBody>
      </p:sp>
      <p:sp>
        <p:nvSpPr>
          <p:cNvPr id="4" name="object 4"/>
          <p:cNvSpPr txBox="1"/>
          <p:nvPr/>
        </p:nvSpPr>
        <p:spPr>
          <a:xfrm>
            <a:off x="715770" y="3298953"/>
            <a:ext cx="5965825" cy="889635"/>
          </a:xfrm>
          <a:prstGeom prst="rect">
            <a:avLst/>
          </a:prstGeom>
        </p:spPr>
        <p:txBody>
          <a:bodyPr vert="horz" wrap="square" lIns="0" tIns="12065" rIns="0" bIns="0" rtlCol="0">
            <a:spAutoFit/>
          </a:bodyPr>
          <a:lstStyle/>
          <a:p>
            <a:pPr marL="218440" indent="-205740">
              <a:lnSpc>
                <a:spcPct val="100000"/>
              </a:lnSpc>
              <a:spcBef>
                <a:spcPts val="95"/>
              </a:spcBef>
              <a:buSzPct val="93750"/>
              <a:buChar char="■"/>
              <a:tabLst>
                <a:tab pos="218440" algn="l"/>
              </a:tabLst>
            </a:pPr>
            <a:r>
              <a:rPr sz="1600" u="sng" spc="-20" dirty="0">
                <a:uFill>
                  <a:solidFill>
                    <a:srgbClr val="000000"/>
                  </a:solidFill>
                </a:uFill>
                <a:latin typeface="HG丸ｺﾞｼｯｸM-PRO"/>
                <a:cs typeface="HG丸ｺﾞｼｯｸM-PRO"/>
              </a:rPr>
              <a:t>店舗名：</a:t>
            </a:r>
            <a:endParaRPr sz="1600">
              <a:latin typeface="HG丸ｺﾞｼｯｸM-PRO"/>
              <a:cs typeface="HG丸ｺﾞｼｯｸM-PRO"/>
            </a:endParaRPr>
          </a:p>
          <a:p>
            <a:pPr marL="218440" indent="-205740">
              <a:lnSpc>
                <a:spcPct val="100000"/>
              </a:lnSpc>
              <a:spcBef>
                <a:spcPts val="10"/>
              </a:spcBef>
              <a:buSzPct val="93750"/>
              <a:buChar char="■"/>
              <a:tabLst>
                <a:tab pos="218440" algn="l"/>
                <a:tab pos="2880360" algn="l"/>
              </a:tabLst>
            </a:pPr>
            <a:r>
              <a:rPr sz="1600" u="sng" dirty="0">
                <a:uFill>
                  <a:solidFill>
                    <a:srgbClr val="000000"/>
                  </a:solidFill>
                </a:uFill>
                <a:latin typeface="HG丸ｺﾞｼｯｸM-PRO"/>
                <a:cs typeface="HG丸ｺﾞｼｯｸM-PRO"/>
              </a:rPr>
              <a:t>ご担当者</a:t>
            </a:r>
            <a:r>
              <a:rPr sz="1600" u="sng" spc="-50" dirty="0">
                <a:uFill>
                  <a:solidFill>
                    <a:srgbClr val="000000"/>
                  </a:solidFill>
                </a:uFill>
                <a:latin typeface="HG丸ｺﾞｼｯｸM-PRO"/>
                <a:cs typeface="HG丸ｺﾞｼｯｸM-PRO"/>
              </a:rPr>
              <a:t>：</a:t>
            </a:r>
            <a:r>
              <a:rPr sz="1600" dirty="0">
                <a:latin typeface="HG丸ｺﾞｼｯｸM-PRO"/>
                <a:cs typeface="HG丸ｺﾞｼｯｸM-PRO"/>
              </a:rPr>
              <a:t>	</a:t>
            </a:r>
            <a:r>
              <a:rPr sz="1600" u="sng" spc="-10" dirty="0">
                <a:uFill>
                  <a:solidFill>
                    <a:srgbClr val="000000"/>
                  </a:solidFill>
                </a:uFill>
                <a:latin typeface="HG丸ｺﾞｼｯｸM-PRO"/>
                <a:cs typeface="HG丸ｺﾞｼｯｸM-PRO"/>
              </a:rPr>
              <a:t>■</a:t>
            </a:r>
            <a:r>
              <a:rPr sz="1600" u="sng" spc="-10" dirty="0">
                <a:uFill>
                  <a:solidFill>
                    <a:srgbClr val="000000"/>
                  </a:solidFill>
                </a:uFill>
                <a:latin typeface="Century"/>
                <a:cs typeface="Century"/>
              </a:rPr>
              <a:t>TEL</a:t>
            </a:r>
            <a:r>
              <a:rPr sz="1600" u="sng" spc="-10" dirty="0">
                <a:uFill>
                  <a:solidFill>
                    <a:srgbClr val="000000"/>
                  </a:solidFill>
                </a:uFill>
                <a:latin typeface="HG丸ｺﾞｼｯｸM-PRO"/>
                <a:cs typeface="HG丸ｺﾞｼｯｸM-PRO"/>
              </a:rPr>
              <a:t>：</a:t>
            </a:r>
            <a:endParaRPr sz="1600">
              <a:latin typeface="HG丸ｺﾞｼｯｸM-PRO"/>
              <a:cs typeface="HG丸ｺﾞｼｯｸM-PRO"/>
            </a:endParaRPr>
          </a:p>
          <a:p>
            <a:pPr marL="187960">
              <a:lnSpc>
                <a:spcPct val="100000"/>
              </a:lnSpc>
              <a:spcBef>
                <a:spcPts val="1160"/>
              </a:spcBef>
            </a:pPr>
            <a:r>
              <a:rPr sz="1500" u="sng" spc="-15" dirty="0">
                <a:uFill>
                  <a:solidFill>
                    <a:srgbClr val="000000"/>
                  </a:solidFill>
                </a:uFill>
                <a:latin typeface="ＭＳ Ｐゴシック"/>
                <a:cs typeface="ＭＳ Ｐゴシック"/>
              </a:rPr>
              <a:t>＜本番当日のテント内のレイアウトを下図に書き込んでご返送ください＞</a:t>
            </a:r>
            <a:endParaRPr sz="1500">
              <a:latin typeface="ＭＳ Ｐゴシック"/>
              <a:cs typeface="ＭＳ Ｐゴシック"/>
            </a:endParaRPr>
          </a:p>
        </p:txBody>
      </p:sp>
      <p:grpSp>
        <p:nvGrpSpPr>
          <p:cNvPr id="5" name="object 5"/>
          <p:cNvGrpSpPr/>
          <p:nvPr/>
        </p:nvGrpSpPr>
        <p:grpSpPr>
          <a:xfrm>
            <a:off x="669036" y="4247382"/>
            <a:ext cx="6364605" cy="2292350"/>
            <a:chOff x="669036" y="4247382"/>
            <a:chExt cx="6364605" cy="2292350"/>
          </a:xfrm>
        </p:grpSpPr>
        <p:sp>
          <p:nvSpPr>
            <p:cNvPr id="6" name="object 6"/>
            <p:cNvSpPr/>
            <p:nvPr/>
          </p:nvSpPr>
          <p:spPr>
            <a:xfrm>
              <a:off x="669036" y="4247382"/>
              <a:ext cx="6364605" cy="2292350"/>
            </a:xfrm>
            <a:custGeom>
              <a:avLst/>
              <a:gdLst/>
              <a:ahLst/>
              <a:cxnLst/>
              <a:rect l="l" t="t" r="r" b="b"/>
              <a:pathLst>
                <a:path w="6364605" h="2292350">
                  <a:moveTo>
                    <a:pt x="6362700" y="0"/>
                  </a:moveTo>
                  <a:lnTo>
                    <a:pt x="1524" y="0"/>
                  </a:lnTo>
                  <a:lnTo>
                    <a:pt x="0" y="1524"/>
                  </a:lnTo>
                  <a:lnTo>
                    <a:pt x="0" y="2290572"/>
                  </a:lnTo>
                  <a:lnTo>
                    <a:pt x="1524" y="2292096"/>
                  </a:lnTo>
                  <a:lnTo>
                    <a:pt x="6362700" y="2292096"/>
                  </a:lnTo>
                  <a:lnTo>
                    <a:pt x="6364224" y="2290572"/>
                  </a:lnTo>
                  <a:lnTo>
                    <a:pt x="6364224" y="2289048"/>
                  </a:lnTo>
                  <a:lnTo>
                    <a:pt x="6096" y="2289048"/>
                  </a:lnTo>
                  <a:lnTo>
                    <a:pt x="3048" y="2286000"/>
                  </a:lnTo>
                  <a:lnTo>
                    <a:pt x="6096" y="2286000"/>
                  </a:lnTo>
                  <a:lnTo>
                    <a:pt x="6096" y="6096"/>
                  </a:lnTo>
                  <a:lnTo>
                    <a:pt x="3048" y="6096"/>
                  </a:lnTo>
                  <a:lnTo>
                    <a:pt x="6096" y="3048"/>
                  </a:lnTo>
                  <a:lnTo>
                    <a:pt x="6364224" y="3048"/>
                  </a:lnTo>
                  <a:lnTo>
                    <a:pt x="6364224" y="1524"/>
                  </a:lnTo>
                  <a:lnTo>
                    <a:pt x="6362700" y="0"/>
                  </a:lnTo>
                  <a:close/>
                </a:path>
                <a:path w="6364605" h="2292350">
                  <a:moveTo>
                    <a:pt x="6096" y="2286000"/>
                  </a:moveTo>
                  <a:lnTo>
                    <a:pt x="3048" y="2286000"/>
                  </a:lnTo>
                  <a:lnTo>
                    <a:pt x="6096" y="2289048"/>
                  </a:lnTo>
                  <a:lnTo>
                    <a:pt x="6096" y="2286000"/>
                  </a:lnTo>
                  <a:close/>
                </a:path>
                <a:path w="6364605" h="2292350">
                  <a:moveTo>
                    <a:pt x="6358128" y="2286000"/>
                  </a:moveTo>
                  <a:lnTo>
                    <a:pt x="6096" y="2286000"/>
                  </a:lnTo>
                  <a:lnTo>
                    <a:pt x="6096" y="2289048"/>
                  </a:lnTo>
                  <a:lnTo>
                    <a:pt x="6358128" y="2289048"/>
                  </a:lnTo>
                  <a:lnTo>
                    <a:pt x="6358128" y="2286000"/>
                  </a:lnTo>
                  <a:close/>
                </a:path>
                <a:path w="6364605" h="2292350">
                  <a:moveTo>
                    <a:pt x="6358128" y="3048"/>
                  </a:moveTo>
                  <a:lnTo>
                    <a:pt x="6358128" y="2289048"/>
                  </a:lnTo>
                  <a:lnTo>
                    <a:pt x="6361176" y="2286000"/>
                  </a:lnTo>
                  <a:lnTo>
                    <a:pt x="6364224" y="2286000"/>
                  </a:lnTo>
                  <a:lnTo>
                    <a:pt x="6364224" y="6096"/>
                  </a:lnTo>
                  <a:lnTo>
                    <a:pt x="6361176" y="6096"/>
                  </a:lnTo>
                  <a:lnTo>
                    <a:pt x="6358128" y="3048"/>
                  </a:lnTo>
                  <a:close/>
                </a:path>
                <a:path w="6364605" h="2292350">
                  <a:moveTo>
                    <a:pt x="6364224" y="2286000"/>
                  </a:moveTo>
                  <a:lnTo>
                    <a:pt x="6361176" y="2286000"/>
                  </a:lnTo>
                  <a:lnTo>
                    <a:pt x="6358128" y="2289048"/>
                  </a:lnTo>
                  <a:lnTo>
                    <a:pt x="6364224" y="2289048"/>
                  </a:lnTo>
                  <a:lnTo>
                    <a:pt x="6364224" y="2286000"/>
                  </a:lnTo>
                  <a:close/>
                </a:path>
                <a:path w="6364605" h="2292350">
                  <a:moveTo>
                    <a:pt x="6096" y="3048"/>
                  </a:moveTo>
                  <a:lnTo>
                    <a:pt x="3048" y="6096"/>
                  </a:lnTo>
                  <a:lnTo>
                    <a:pt x="6096" y="6096"/>
                  </a:lnTo>
                  <a:lnTo>
                    <a:pt x="6096" y="3048"/>
                  </a:lnTo>
                  <a:close/>
                </a:path>
                <a:path w="6364605" h="2292350">
                  <a:moveTo>
                    <a:pt x="6358128" y="3048"/>
                  </a:moveTo>
                  <a:lnTo>
                    <a:pt x="6096" y="3048"/>
                  </a:lnTo>
                  <a:lnTo>
                    <a:pt x="6096" y="6096"/>
                  </a:lnTo>
                  <a:lnTo>
                    <a:pt x="6358128" y="6096"/>
                  </a:lnTo>
                  <a:lnTo>
                    <a:pt x="6358128" y="3048"/>
                  </a:lnTo>
                  <a:close/>
                </a:path>
                <a:path w="6364605" h="2292350">
                  <a:moveTo>
                    <a:pt x="6364224" y="3048"/>
                  </a:moveTo>
                  <a:lnTo>
                    <a:pt x="6358128" y="3048"/>
                  </a:lnTo>
                  <a:lnTo>
                    <a:pt x="6361176" y="6096"/>
                  </a:lnTo>
                  <a:lnTo>
                    <a:pt x="6364224" y="6096"/>
                  </a:lnTo>
                  <a:lnTo>
                    <a:pt x="6364224" y="3048"/>
                  </a:lnTo>
                  <a:close/>
                </a:path>
              </a:pathLst>
            </a:custGeom>
            <a:solidFill>
              <a:srgbClr val="000000"/>
            </a:solidFill>
          </p:spPr>
          <p:txBody>
            <a:bodyPr wrap="square" lIns="0" tIns="0" rIns="0" bIns="0" rtlCol="0"/>
            <a:lstStyle/>
            <a:p>
              <a:endParaRPr/>
            </a:p>
          </p:txBody>
        </p:sp>
        <p:sp>
          <p:nvSpPr>
            <p:cNvPr id="7" name="object 7"/>
            <p:cNvSpPr/>
            <p:nvPr/>
          </p:nvSpPr>
          <p:spPr>
            <a:xfrm>
              <a:off x="1815083" y="5035290"/>
              <a:ext cx="1684020" cy="1430020"/>
            </a:xfrm>
            <a:custGeom>
              <a:avLst/>
              <a:gdLst/>
              <a:ahLst/>
              <a:cxnLst/>
              <a:rect l="l" t="t" r="r" b="b"/>
              <a:pathLst>
                <a:path w="1684020" h="1430020">
                  <a:moveTo>
                    <a:pt x="1684019" y="0"/>
                  </a:moveTo>
                  <a:lnTo>
                    <a:pt x="0" y="0"/>
                  </a:lnTo>
                  <a:lnTo>
                    <a:pt x="0" y="1429511"/>
                  </a:lnTo>
                  <a:lnTo>
                    <a:pt x="1684019" y="1429511"/>
                  </a:lnTo>
                  <a:lnTo>
                    <a:pt x="1684019" y="0"/>
                  </a:lnTo>
                  <a:close/>
                </a:path>
              </a:pathLst>
            </a:custGeom>
            <a:solidFill>
              <a:srgbClr val="FFFFFF"/>
            </a:solidFill>
          </p:spPr>
          <p:txBody>
            <a:bodyPr wrap="square" lIns="0" tIns="0" rIns="0" bIns="0" rtlCol="0"/>
            <a:lstStyle/>
            <a:p>
              <a:endParaRPr/>
            </a:p>
          </p:txBody>
        </p:sp>
        <p:sp>
          <p:nvSpPr>
            <p:cNvPr id="8" name="object 8"/>
            <p:cNvSpPr/>
            <p:nvPr/>
          </p:nvSpPr>
          <p:spPr>
            <a:xfrm>
              <a:off x="1810511" y="5030718"/>
              <a:ext cx="1694814" cy="1438910"/>
            </a:xfrm>
            <a:custGeom>
              <a:avLst/>
              <a:gdLst/>
              <a:ahLst/>
              <a:cxnLst/>
              <a:rect l="l" t="t" r="r" b="b"/>
              <a:pathLst>
                <a:path w="1694814" h="1438910">
                  <a:moveTo>
                    <a:pt x="1694688" y="0"/>
                  </a:moveTo>
                  <a:lnTo>
                    <a:pt x="0" y="0"/>
                  </a:lnTo>
                  <a:lnTo>
                    <a:pt x="0" y="1438656"/>
                  </a:lnTo>
                  <a:lnTo>
                    <a:pt x="1694688" y="1438656"/>
                  </a:lnTo>
                  <a:lnTo>
                    <a:pt x="1694688" y="1434084"/>
                  </a:lnTo>
                  <a:lnTo>
                    <a:pt x="9144" y="1434084"/>
                  </a:lnTo>
                  <a:lnTo>
                    <a:pt x="4572" y="1429512"/>
                  </a:lnTo>
                  <a:lnTo>
                    <a:pt x="9144" y="1429512"/>
                  </a:lnTo>
                  <a:lnTo>
                    <a:pt x="9144" y="9144"/>
                  </a:lnTo>
                  <a:lnTo>
                    <a:pt x="4572" y="9144"/>
                  </a:lnTo>
                  <a:lnTo>
                    <a:pt x="9144" y="4572"/>
                  </a:lnTo>
                  <a:lnTo>
                    <a:pt x="1694688" y="4572"/>
                  </a:lnTo>
                  <a:lnTo>
                    <a:pt x="1694688" y="0"/>
                  </a:lnTo>
                  <a:close/>
                </a:path>
                <a:path w="1694814" h="1438910">
                  <a:moveTo>
                    <a:pt x="9144" y="1429512"/>
                  </a:moveTo>
                  <a:lnTo>
                    <a:pt x="4572" y="1429512"/>
                  </a:lnTo>
                  <a:lnTo>
                    <a:pt x="9144" y="1434084"/>
                  </a:lnTo>
                  <a:lnTo>
                    <a:pt x="9144" y="1429512"/>
                  </a:lnTo>
                  <a:close/>
                </a:path>
                <a:path w="1694814" h="1438910">
                  <a:moveTo>
                    <a:pt x="1684020" y="1429512"/>
                  </a:moveTo>
                  <a:lnTo>
                    <a:pt x="9144" y="1429512"/>
                  </a:lnTo>
                  <a:lnTo>
                    <a:pt x="9144" y="1434084"/>
                  </a:lnTo>
                  <a:lnTo>
                    <a:pt x="1684020" y="1434084"/>
                  </a:lnTo>
                  <a:lnTo>
                    <a:pt x="1684020" y="1429512"/>
                  </a:lnTo>
                  <a:close/>
                </a:path>
                <a:path w="1694814" h="1438910">
                  <a:moveTo>
                    <a:pt x="1684020" y="4572"/>
                  </a:moveTo>
                  <a:lnTo>
                    <a:pt x="1684020" y="1434084"/>
                  </a:lnTo>
                  <a:lnTo>
                    <a:pt x="1688592" y="1429512"/>
                  </a:lnTo>
                  <a:lnTo>
                    <a:pt x="1694688" y="1429512"/>
                  </a:lnTo>
                  <a:lnTo>
                    <a:pt x="1694688" y="9144"/>
                  </a:lnTo>
                  <a:lnTo>
                    <a:pt x="1688592" y="9144"/>
                  </a:lnTo>
                  <a:lnTo>
                    <a:pt x="1684020" y="4572"/>
                  </a:lnTo>
                  <a:close/>
                </a:path>
                <a:path w="1694814" h="1438910">
                  <a:moveTo>
                    <a:pt x="1694688" y="1429512"/>
                  </a:moveTo>
                  <a:lnTo>
                    <a:pt x="1688592" y="1429512"/>
                  </a:lnTo>
                  <a:lnTo>
                    <a:pt x="1684020" y="1434084"/>
                  </a:lnTo>
                  <a:lnTo>
                    <a:pt x="1694688" y="1434084"/>
                  </a:lnTo>
                  <a:lnTo>
                    <a:pt x="1694688" y="1429512"/>
                  </a:lnTo>
                  <a:close/>
                </a:path>
                <a:path w="1694814" h="1438910">
                  <a:moveTo>
                    <a:pt x="9144" y="4572"/>
                  </a:moveTo>
                  <a:lnTo>
                    <a:pt x="4572" y="9144"/>
                  </a:lnTo>
                  <a:lnTo>
                    <a:pt x="9144" y="9144"/>
                  </a:lnTo>
                  <a:lnTo>
                    <a:pt x="9144" y="4572"/>
                  </a:lnTo>
                  <a:close/>
                </a:path>
                <a:path w="1694814" h="1438910">
                  <a:moveTo>
                    <a:pt x="1684020" y="4572"/>
                  </a:moveTo>
                  <a:lnTo>
                    <a:pt x="9144" y="4572"/>
                  </a:lnTo>
                  <a:lnTo>
                    <a:pt x="9144" y="9144"/>
                  </a:lnTo>
                  <a:lnTo>
                    <a:pt x="1684020" y="9144"/>
                  </a:lnTo>
                  <a:lnTo>
                    <a:pt x="1684020" y="4572"/>
                  </a:lnTo>
                  <a:close/>
                </a:path>
                <a:path w="1694814" h="1438910">
                  <a:moveTo>
                    <a:pt x="1694688" y="4572"/>
                  </a:moveTo>
                  <a:lnTo>
                    <a:pt x="1684020" y="4572"/>
                  </a:lnTo>
                  <a:lnTo>
                    <a:pt x="1688592" y="9144"/>
                  </a:lnTo>
                  <a:lnTo>
                    <a:pt x="1694688" y="9144"/>
                  </a:lnTo>
                  <a:lnTo>
                    <a:pt x="1694688" y="4572"/>
                  </a:lnTo>
                  <a:close/>
                </a:path>
              </a:pathLst>
            </a:custGeom>
            <a:solidFill>
              <a:srgbClr val="A4A4A4"/>
            </a:solidFill>
          </p:spPr>
          <p:txBody>
            <a:bodyPr wrap="square" lIns="0" tIns="0" rIns="0" bIns="0" rtlCol="0"/>
            <a:lstStyle/>
            <a:p>
              <a:endParaRPr/>
            </a:p>
          </p:txBody>
        </p:sp>
        <p:sp>
          <p:nvSpPr>
            <p:cNvPr id="9" name="object 9"/>
            <p:cNvSpPr/>
            <p:nvPr/>
          </p:nvSpPr>
          <p:spPr>
            <a:xfrm>
              <a:off x="3529583" y="5035290"/>
              <a:ext cx="1714500" cy="1397635"/>
            </a:xfrm>
            <a:custGeom>
              <a:avLst/>
              <a:gdLst/>
              <a:ahLst/>
              <a:cxnLst/>
              <a:rect l="l" t="t" r="r" b="b"/>
              <a:pathLst>
                <a:path w="1714500" h="1397635">
                  <a:moveTo>
                    <a:pt x="1714499" y="0"/>
                  </a:moveTo>
                  <a:lnTo>
                    <a:pt x="0" y="0"/>
                  </a:lnTo>
                  <a:lnTo>
                    <a:pt x="0" y="1397507"/>
                  </a:lnTo>
                  <a:lnTo>
                    <a:pt x="1714499" y="1397507"/>
                  </a:lnTo>
                  <a:lnTo>
                    <a:pt x="1714499" y="0"/>
                  </a:lnTo>
                  <a:close/>
                </a:path>
              </a:pathLst>
            </a:custGeom>
            <a:solidFill>
              <a:srgbClr val="FFFFFF"/>
            </a:solidFill>
          </p:spPr>
          <p:txBody>
            <a:bodyPr wrap="square" lIns="0" tIns="0" rIns="0" bIns="0" rtlCol="0"/>
            <a:lstStyle/>
            <a:p>
              <a:endParaRPr/>
            </a:p>
          </p:txBody>
        </p:sp>
        <p:sp>
          <p:nvSpPr>
            <p:cNvPr id="10" name="object 10"/>
            <p:cNvSpPr/>
            <p:nvPr/>
          </p:nvSpPr>
          <p:spPr>
            <a:xfrm>
              <a:off x="3525012" y="5030718"/>
              <a:ext cx="1724025" cy="1408430"/>
            </a:xfrm>
            <a:custGeom>
              <a:avLst/>
              <a:gdLst/>
              <a:ahLst/>
              <a:cxnLst/>
              <a:rect l="l" t="t" r="r" b="b"/>
              <a:pathLst>
                <a:path w="1724025" h="1408429">
                  <a:moveTo>
                    <a:pt x="1723644" y="0"/>
                  </a:moveTo>
                  <a:lnTo>
                    <a:pt x="0" y="0"/>
                  </a:lnTo>
                  <a:lnTo>
                    <a:pt x="0" y="1408176"/>
                  </a:lnTo>
                  <a:lnTo>
                    <a:pt x="1723644" y="1408176"/>
                  </a:lnTo>
                  <a:lnTo>
                    <a:pt x="1723644" y="1402080"/>
                  </a:lnTo>
                  <a:lnTo>
                    <a:pt x="9144" y="1402080"/>
                  </a:lnTo>
                  <a:lnTo>
                    <a:pt x="4572" y="1397508"/>
                  </a:lnTo>
                  <a:lnTo>
                    <a:pt x="9144" y="1397508"/>
                  </a:lnTo>
                  <a:lnTo>
                    <a:pt x="9144" y="9144"/>
                  </a:lnTo>
                  <a:lnTo>
                    <a:pt x="4572" y="9144"/>
                  </a:lnTo>
                  <a:lnTo>
                    <a:pt x="9144" y="4572"/>
                  </a:lnTo>
                  <a:lnTo>
                    <a:pt x="1723644" y="4572"/>
                  </a:lnTo>
                  <a:lnTo>
                    <a:pt x="1723644" y="0"/>
                  </a:lnTo>
                  <a:close/>
                </a:path>
                <a:path w="1724025" h="1408429">
                  <a:moveTo>
                    <a:pt x="9144" y="1397508"/>
                  </a:moveTo>
                  <a:lnTo>
                    <a:pt x="4572" y="1397508"/>
                  </a:lnTo>
                  <a:lnTo>
                    <a:pt x="9144" y="1402080"/>
                  </a:lnTo>
                  <a:lnTo>
                    <a:pt x="9144" y="1397508"/>
                  </a:lnTo>
                  <a:close/>
                </a:path>
                <a:path w="1724025" h="1408429">
                  <a:moveTo>
                    <a:pt x="1714500" y="1397508"/>
                  </a:moveTo>
                  <a:lnTo>
                    <a:pt x="9144" y="1397508"/>
                  </a:lnTo>
                  <a:lnTo>
                    <a:pt x="9144" y="1402080"/>
                  </a:lnTo>
                  <a:lnTo>
                    <a:pt x="1714500" y="1402080"/>
                  </a:lnTo>
                  <a:lnTo>
                    <a:pt x="1714500" y="1397508"/>
                  </a:lnTo>
                  <a:close/>
                </a:path>
                <a:path w="1724025" h="1408429">
                  <a:moveTo>
                    <a:pt x="1714500" y="4572"/>
                  </a:moveTo>
                  <a:lnTo>
                    <a:pt x="1714500" y="1402080"/>
                  </a:lnTo>
                  <a:lnTo>
                    <a:pt x="1719072" y="1397508"/>
                  </a:lnTo>
                  <a:lnTo>
                    <a:pt x="1723644" y="1397508"/>
                  </a:lnTo>
                  <a:lnTo>
                    <a:pt x="1723644" y="9144"/>
                  </a:lnTo>
                  <a:lnTo>
                    <a:pt x="1719072" y="9144"/>
                  </a:lnTo>
                  <a:lnTo>
                    <a:pt x="1714500" y="4572"/>
                  </a:lnTo>
                  <a:close/>
                </a:path>
                <a:path w="1724025" h="1408429">
                  <a:moveTo>
                    <a:pt x="1723644" y="1397508"/>
                  </a:moveTo>
                  <a:lnTo>
                    <a:pt x="1719072" y="1397508"/>
                  </a:lnTo>
                  <a:lnTo>
                    <a:pt x="1714500" y="1402080"/>
                  </a:lnTo>
                  <a:lnTo>
                    <a:pt x="1723644" y="1402080"/>
                  </a:lnTo>
                  <a:lnTo>
                    <a:pt x="1723644" y="1397508"/>
                  </a:lnTo>
                  <a:close/>
                </a:path>
                <a:path w="1724025" h="1408429">
                  <a:moveTo>
                    <a:pt x="9144" y="4572"/>
                  </a:moveTo>
                  <a:lnTo>
                    <a:pt x="4572" y="9144"/>
                  </a:lnTo>
                  <a:lnTo>
                    <a:pt x="9144" y="9144"/>
                  </a:lnTo>
                  <a:lnTo>
                    <a:pt x="9144" y="4572"/>
                  </a:lnTo>
                  <a:close/>
                </a:path>
                <a:path w="1724025" h="1408429">
                  <a:moveTo>
                    <a:pt x="1714500" y="4572"/>
                  </a:moveTo>
                  <a:lnTo>
                    <a:pt x="9144" y="4572"/>
                  </a:lnTo>
                  <a:lnTo>
                    <a:pt x="9144" y="9144"/>
                  </a:lnTo>
                  <a:lnTo>
                    <a:pt x="1714500" y="9144"/>
                  </a:lnTo>
                  <a:lnTo>
                    <a:pt x="1714500" y="4572"/>
                  </a:lnTo>
                  <a:close/>
                </a:path>
                <a:path w="1724025" h="1408429">
                  <a:moveTo>
                    <a:pt x="1723644" y="4572"/>
                  </a:moveTo>
                  <a:lnTo>
                    <a:pt x="1714500" y="4572"/>
                  </a:lnTo>
                  <a:lnTo>
                    <a:pt x="1719072" y="9144"/>
                  </a:lnTo>
                  <a:lnTo>
                    <a:pt x="1723644" y="9144"/>
                  </a:lnTo>
                  <a:lnTo>
                    <a:pt x="1723644" y="4572"/>
                  </a:lnTo>
                  <a:close/>
                </a:path>
              </a:pathLst>
            </a:custGeom>
            <a:solidFill>
              <a:srgbClr val="000000"/>
            </a:solidFill>
          </p:spPr>
          <p:txBody>
            <a:bodyPr wrap="square" lIns="0" tIns="0" rIns="0" bIns="0" rtlCol="0"/>
            <a:lstStyle/>
            <a:p>
              <a:endParaRPr/>
            </a:p>
          </p:txBody>
        </p:sp>
        <p:sp>
          <p:nvSpPr>
            <p:cNvPr id="11" name="object 11"/>
            <p:cNvSpPr/>
            <p:nvPr/>
          </p:nvSpPr>
          <p:spPr>
            <a:xfrm>
              <a:off x="3886199" y="5821674"/>
              <a:ext cx="215265" cy="143510"/>
            </a:xfrm>
            <a:custGeom>
              <a:avLst/>
              <a:gdLst/>
              <a:ahLst/>
              <a:cxnLst/>
              <a:rect l="l" t="t" r="r" b="b"/>
              <a:pathLst>
                <a:path w="215264" h="143510">
                  <a:moveTo>
                    <a:pt x="214883" y="0"/>
                  </a:moveTo>
                  <a:lnTo>
                    <a:pt x="0" y="0"/>
                  </a:lnTo>
                  <a:lnTo>
                    <a:pt x="0" y="143255"/>
                  </a:lnTo>
                  <a:lnTo>
                    <a:pt x="214883" y="143255"/>
                  </a:lnTo>
                  <a:lnTo>
                    <a:pt x="214883" y="0"/>
                  </a:lnTo>
                  <a:close/>
                </a:path>
              </a:pathLst>
            </a:custGeom>
            <a:solidFill>
              <a:srgbClr val="FFFFFF"/>
            </a:solidFill>
          </p:spPr>
          <p:txBody>
            <a:bodyPr wrap="square" lIns="0" tIns="0" rIns="0" bIns="0" rtlCol="0"/>
            <a:lstStyle/>
            <a:p>
              <a:endParaRPr/>
            </a:p>
          </p:txBody>
        </p:sp>
        <p:sp>
          <p:nvSpPr>
            <p:cNvPr id="12" name="object 12"/>
            <p:cNvSpPr/>
            <p:nvPr/>
          </p:nvSpPr>
          <p:spPr>
            <a:xfrm>
              <a:off x="3881628" y="5817102"/>
              <a:ext cx="224154" cy="152400"/>
            </a:xfrm>
            <a:custGeom>
              <a:avLst/>
              <a:gdLst/>
              <a:ahLst/>
              <a:cxnLst/>
              <a:rect l="l" t="t" r="r" b="b"/>
              <a:pathLst>
                <a:path w="224154" h="152400">
                  <a:moveTo>
                    <a:pt x="224028" y="0"/>
                  </a:moveTo>
                  <a:lnTo>
                    <a:pt x="0" y="0"/>
                  </a:lnTo>
                  <a:lnTo>
                    <a:pt x="0" y="152400"/>
                  </a:lnTo>
                  <a:lnTo>
                    <a:pt x="224028" y="152400"/>
                  </a:lnTo>
                  <a:lnTo>
                    <a:pt x="224028" y="147828"/>
                  </a:lnTo>
                  <a:lnTo>
                    <a:pt x="9144" y="147828"/>
                  </a:lnTo>
                  <a:lnTo>
                    <a:pt x="4572" y="143256"/>
                  </a:lnTo>
                  <a:lnTo>
                    <a:pt x="9144" y="143256"/>
                  </a:lnTo>
                  <a:lnTo>
                    <a:pt x="9144" y="9144"/>
                  </a:lnTo>
                  <a:lnTo>
                    <a:pt x="4572" y="9144"/>
                  </a:lnTo>
                  <a:lnTo>
                    <a:pt x="9144" y="4572"/>
                  </a:lnTo>
                  <a:lnTo>
                    <a:pt x="224028" y="4572"/>
                  </a:lnTo>
                  <a:lnTo>
                    <a:pt x="224028" y="0"/>
                  </a:lnTo>
                  <a:close/>
                </a:path>
                <a:path w="224154" h="152400">
                  <a:moveTo>
                    <a:pt x="9144" y="143256"/>
                  </a:moveTo>
                  <a:lnTo>
                    <a:pt x="4572" y="143256"/>
                  </a:lnTo>
                  <a:lnTo>
                    <a:pt x="9144" y="147828"/>
                  </a:lnTo>
                  <a:lnTo>
                    <a:pt x="9144" y="143256"/>
                  </a:lnTo>
                  <a:close/>
                </a:path>
                <a:path w="224154" h="152400">
                  <a:moveTo>
                    <a:pt x="214884" y="143256"/>
                  </a:moveTo>
                  <a:lnTo>
                    <a:pt x="9144" y="143256"/>
                  </a:lnTo>
                  <a:lnTo>
                    <a:pt x="9144" y="147828"/>
                  </a:lnTo>
                  <a:lnTo>
                    <a:pt x="214884" y="147828"/>
                  </a:lnTo>
                  <a:lnTo>
                    <a:pt x="214884" y="143256"/>
                  </a:lnTo>
                  <a:close/>
                </a:path>
                <a:path w="224154" h="152400">
                  <a:moveTo>
                    <a:pt x="214884" y="4572"/>
                  </a:moveTo>
                  <a:lnTo>
                    <a:pt x="214884" y="147828"/>
                  </a:lnTo>
                  <a:lnTo>
                    <a:pt x="219456" y="143256"/>
                  </a:lnTo>
                  <a:lnTo>
                    <a:pt x="224028" y="143256"/>
                  </a:lnTo>
                  <a:lnTo>
                    <a:pt x="224028" y="9144"/>
                  </a:lnTo>
                  <a:lnTo>
                    <a:pt x="219456" y="9144"/>
                  </a:lnTo>
                  <a:lnTo>
                    <a:pt x="214884" y="4572"/>
                  </a:lnTo>
                  <a:close/>
                </a:path>
                <a:path w="224154" h="152400">
                  <a:moveTo>
                    <a:pt x="224028" y="143256"/>
                  </a:moveTo>
                  <a:lnTo>
                    <a:pt x="219456" y="143256"/>
                  </a:lnTo>
                  <a:lnTo>
                    <a:pt x="214884" y="147828"/>
                  </a:lnTo>
                  <a:lnTo>
                    <a:pt x="224028" y="147828"/>
                  </a:lnTo>
                  <a:lnTo>
                    <a:pt x="224028" y="143256"/>
                  </a:lnTo>
                  <a:close/>
                </a:path>
                <a:path w="224154" h="152400">
                  <a:moveTo>
                    <a:pt x="9144" y="4572"/>
                  </a:moveTo>
                  <a:lnTo>
                    <a:pt x="4572" y="9144"/>
                  </a:lnTo>
                  <a:lnTo>
                    <a:pt x="9144" y="9144"/>
                  </a:lnTo>
                  <a:lnTo>
                    <a:pt x="9144" y="4572"/>
                  </a:lnTo>
                  <a:close/>
                </a:path>
                <a:path w="224154" h="152400">
                  <a:moveTo>
                    <a:pt x="214884" y="4572"/>
                  </a:moveTo>
                  <a:lnTo>
                    <a:pt x="9144" y="4572"/>
                  </a:lnTo>
                  <a:lnTo>
                    <a:pt x="9144" y="9144"/>
                  </a:lnTo>
                  <a:lnTo>
                    <a:pt x="214884" y="9144"/>
                  </a:lnTo>
                  <a:lnTo>
                    <a:pt x="214884" y="4572"/>
                  </a:lnTo>
                  <a:close/>
                </a:path>
                <a:path w="224154" h="152400">
                  <a:moveTo>
                    <a:pt x="224028" y="4572"/>
                  </a:moveTo>
                  <a:lnTo>
                    <a:pt x="214884" y="4572"/>
                  </a:lnTo>
                  <a:lnTo>
                    <a:pt x="219456" y="9144"/>
                  </a:lnTo>
                  <a:lnTo>
                    <a:pt x="224028" y="9144"/>
                  </a:lnTo>
                  <a:lnTo>
                    <a:pt x="224028" y="4572"/>
                  </a:lnTo>
                  <a:close/>
                </a:path>
              </a:pathLst>
            </a:custGeom>
            <a:solidFill>
              <a:srgbClr val="000000"/>
            </a:solidFill>
          </p:spPr>
          <p:txBody>
            <a:bodyPr wrap="square" lIns="0" tIns="0" rIns="0" bIns="0" rtlCol="0"/>
            <a:lstStyle/>
            <a:p>
              <a:endParaRPr/>
            </a:p>
          </p:txBody>
        </p:sp>
        <p:sp>
          <p:nvSpPr>
            <p:cNvPr id="13" name="object 13"/>
            <p:cNvSpPr/>
            <p:nvPr/>
          </p:nvSpPr>
          <p:spPr>
            <a:xfrm>
              <a:off x="4672583" y="5821674"/>
              <a:ext cx="222885" cy="149860"/>
            </a:xfrm>
            <a:custGeom>
              <a:avLst/>
              <a:gdLst/>
              <a:ahLst/>
              <a:cxnLst/>
              <a:rect l="l" t="t" r="r" b="b"/>
              <a:pathLst>
                <a:path w="222885" h="149860">
                  <a:moveTo>
                    <a:pt x="222503" y="0"/>
                  </a:moveTo>
                  <a:lnTo>
                    <a:pt x="0" y="0"/>
                  </a:lnTo>
                  <a:lnTo>
                    <a:pt x="0" y="149351"/>
                  </a:lnTo>
                  <a:lnTo>
                    <a:pt x="222503" y="149351"/>
                  </a:lnTo>
                  <a:lnTo>
                    <a:pt x="222503" y="0"/>
                  </a:lnTo>
                  <a:close/>
                </a:path>
              </a:pathLst>
            </a:custGeom>
            <a:solidFill>
              <a:srgbClr val="FFFFFF"/>
            </a:solidFill>
          </p:spPr>
          <p:txBody>
            <a:bodyPr wrap="square" lIns="0" tIns="0" rIns="0" bIns="0" rtlCol="0"/>
            <a:lstStyle/>
            <a:p>
              <a:endParaRPr/>
            </a:p>
          </p:txBody>
        </p:sp>
        <p:sp>
          <p:nvSpPr>
            <p:cNvPr id="14" name="object 14"/>
            <p:cNvSpPr/>
            <p:nvPr/>
          </p:nvSpPr>
          <p:spPr>
            <a:xfrm>
              <a:off x="4668012" y="5817102"/>
              <a:ext cx="231775" cy="158750"/>
            </a:xfrm>
            <a:custGeom>
              <a:avLst/>
              <a:gdLst/>
              <a:ahLst/>
              <a:cxnLst/>
              <a:rect l="l" t="t" r="r" b="b"/>
              <a:pathLst>
                <a:path w="231775" h="158750">
                  <a:moveTo>
                    <a:pt x="231648" y="0"/>
                  </a:moveTo>
                  <a:lnTo>
                    <a:pt x="0" y="0"/>
                  </a:lnTo>
                  <a:lnTo>
                    <a:pt x="0" y="158496"/>
                  </a:lnTo>
                  <a:lnTo>
                    <a:pt x="231648" y="158496"/>
                  </a:lnTo>
                  <a:lnTo>
                    <a:pt x="231648" y="153924"/>
                  </a:lnTo>
                  <a:lnTo>
                    <a:pt x="9144" y="153924"/>
                  </a:lnTo>
                  <a:lnTo>
                    <a:pt x="4572" y="149352"/>
                  </a:lnTo>
                  <a:lnTo>
                    <a:pt x="9144" y="149352"/>
                  </a:lnTo>
                  <a:lnTo>
                    <a:pt x="9144" y="9144"/>
                  </a:lnTo>
                  <a:lnTo>
                    <a:pt x="4572" y="9144"/>
                  </a:lnTo>
                  <a:lnTo>
                    <a:pt x="9144" y="4572"/>
                  </a:lnTo>
                  <a:lnTo>
                    <a:pt x="231648" y="4572"/>
                  </a:lnTo>
                  <a:lnTo>
                    <a:pt x="231648" y="0"/>
                  </a:lnTo>
                  <a:close/>
                </a:path>
                <a:path w="231775" h="158750">
                  <a:moveTo>
                    <a:pt x="9144" y="149352"/>
                  </a:moveTo>
                  <a:lnTo>
                    <a:pt x="4572" y="149352"/>
                  </a:lnTo>
                  <a:lnTo>
                    <a:pt x="9144" y="153924"/>
                  </a:lnTo>
                  <a:lnTo>
                    <a:pt x="9144" y="149352"/>
                  </a:lnTo>
                  <a:close/>
                </a:path>
                <a:path w="231775" h="158750">
                  <a:moveTo>
                    <a:pt x="222504" y="149352"/>
                  </a:moveTo>
                  <a:lnTo>
                    <a:pt x="9144" y="149352"/>
                  </a:lnTo>
                  <a:lnTo>
                    <a:pt x="9144" y="153924"/>
                  </a:lnTo>
                  <a:lnTo>
                    <a:pt x="222504" y="153924"/>
                  </a:lnTo>
                  <a:lnTo>
                    <a:pt x="222504" y="149352"/>
                  </a:lnTo>
                  <a:close/>
                </a:path>
                <a:path w="231775" h="158750">
                  <a:moveTo>
                    <a:pt x="222504" y="4572"/>
                  </a:moveTo>
                  <a:lnTo>
                    <a:pt x="222504" y="153924"/>
                  </a:lnTo>
                  <a:lnTo>
                    <a:pt x="227076" y="149352"/>
                  </a:lnTo>
                  <a:lnTo>
                    <a:pt x="231648" y="149352"/>
                  </a:lnTo>
                  <a:lnTo>
                    <a:pt x="231648" y="9144"/>
                  </a:lnTo>
                  <a:lnTo>
                    <a:pt x="227076" y="9144"/>
                  </a:lnTo>
                  <a:lnTo>
                    <a:pt x="222504" y="4572"/>
                  </a:lnTo>
                  <a:close/>
                </a:path>
                <a:path w="231775" h="158750">
                  <a:moveTo>
                    <a:pt x="231648" y="149352"/>
                  </a:moveTo>
                  <a:lnTo>
                    <a:pt x="227076" y="149352"/>
                  </a:lnTo>
                  <a:lnTo>
                    <a:pt x="222504" y="153924"/>
                  </a:lnTo>
                  <a:lnTo>
                    <a:pt x="231648" y="153924"/>
                  </a:lnTo>
                  <a:lnTo>
                    <a:pt x="231648" y="149352"/>
                  </a:lnTo>
                  <a:close/>
                </a:path>
                <a:path w="231775" h="158750">
                  <a:moveTo>
                    <a:pt x="9144" y="4572"/>
                  </a:moveTo>
                  <a:lnTo>
                    <a:pt x="4572" y="9144"/>
                  </a:lnTo>
                  <a:lnTo>
                    <a:pt x="9144" y="9144"/>
                  </a:lnTo>
                  <a:lnTo>
                    <a:pt x="9144" y="4572"/>
                  </a:lnTo>
                  <a:close/>
                </a:path>
                <a:path w="231775" h="158750">
                  <a:moveTo>
                    <a:pt x="222504" y="4572"/>
                  </a:moveTo>
                  <a:lnTo>
                    <a:pt x="9144" y="4572"/>
                  </a:lnTo>
                  <a:lnTo>
                    <a:pt x="9144" y="9144"/>
                  </a:lnTo>
                  <a:lnTo>
                    <a:pt x="222504" y="9144"/>
                  </a:lnTo>
                  <a:lnTo>
                    <a:pt x="222504" y="4572"/>
                  </a:lnTo>
                  <a:close/>
                </a:path>
                <a:path w="231775" h="158750">
                  <a:moveTo>
                    <a:pt x="231648" y="4572"/>
                  </a:moveTo>
                  <a:lnTo>
                    <a:pt x="222504" y="4572"/>
                  </a:lnTo>
                  <a:lnTo>
                    <a:pt x="227076" y="9144"/>
                  </a:lnTo>
                  <a:lnTo>
                    <a:pt x="231648" y="9144"/>
                  </a:lnTo>
                  <a:lnTo>
                    <a:pt x="231648" y="4572"/>
                  </a:lnTo>
                  <a:close/>
                </a:path>
              </a:pathLst>
            </a:custGeom>
            <a:solidFill>
              <a:srgbClr val="000000"/>
            </a:solidFill>
          </p:spPr>
          <p:txBody>
            <a:bodyPr wrap="square" lIns="0" tIns="0" rIns="0" bIns="0" rtlCol="0"/>
            <a:lstStyle/>
            <a:p>
              <a:endParaRPr/>
            </a:p>
          </p:txBody>
        </p:sp>
        <p:sp>
          <p:nvSpPr>
            <p:cNvPr id="15" name="object 15"/>
            <p:cNvSpPr/>
            <p:nvPr/>
          </p:nvSpPr>
          <p:spPr>
            <a:xfrm>
              <a:off x="3529583" y="6036558"/>
              <a:ext cx="928369" cy="356870"/>
            </a:xfrm>
            <a:custGeom>
              <a:avLst/>
              <a:gdLst/>
              <a:ahLst/>
              <a:cxnLst/>
              <a:rect l="l" t="t" r="r" b="b"/>
              <a:pathLst>
                <a:path w="928370" h="356870">
                  <a:moveTo>
                    <a:pt x="928115" y="0"/>
                  </a:moveTo>
                  <a:lnTo>
                    <a:pt x="0" y="0"/>
                  </a:lnTo>
                  <a:lnTo>
                    <a:pt x="0" y="356615"/>
                  </a:lnTo>
                  <a:lnTo>
                    <a:pt x="928115" y="356615"/>
                  </a:lnTo>
                  <a:lnTo>
                    <a:pt x="928115" y="0"/>
                  </a:lnTo>
                  <a:close/>
                </a:path>
              </a:pathLst>
            </a:custGeom>
            <a:solidFill>
              <a:srgbClr val="FFFFFF"/>
            </a:solidFill>
          </p:spPr>
          <p:txBody>
            <a:bodyPr wrap="square" lIns="0" tIns="0" rIns="0" bIns="0" rtlCol="0"/>
            <a:lstStyle/>
            <a:p>
              <a:endParaRPr/>
            </a:p>
          </p:txBody>
        </p:sp>
        <p:sp>
          <p:nvSpPr>
            <p:cNvPr id="16" name="object 16"/>
            <p:cNvSpPr/>
            <p:nvPr/>
          </p:nvSpPr>
          <p:spPr>
            <a:xfrm>
              <a:off x="3526536" y="6033510"/>
              <a:ext cx="934719" cy="363220"/>
            </a:xfrm>
            <a:custGeom>
              <a:avLst/>
              <a:gdLst/>
              <a:ahLst/>
              <a:cxnLst/>
              <a:rect l="l" t="t" r="r" b="b"/>
              <a:pathLst>
                <a:path w="934720" h="363220">
                  <a:moveTo>
                    <a:pt x="934212" y="0"/>
                  </a:moveTo>
                  <a:lnTo>
                    <a:pt x="0" y="0"/>
                  </a:lnTo>
                  <a:lnTo>
                    <a:pt x="0" y="361188"/>
                  </a:lnTo>
                  <a:lnTo>
                    <a:pt x="1524" y="362712"/>
                  </a:lnTo>
                  <a:lnTo>
                    <a:pt x="932688" y="362712"/>
                  </a:lnTo>
                  <a:lnTo>
                    <a:pt x="934212" y="361188"/>
                  </a:lnTo>
                  <a:lnTo>
                    <a:pt x="934212" y="359664"/>
                  </a:lnTo>
                  <a:lnTo>
                    <a:pt x="6096" y="359664"/>
                  </a:lnTo>
                  <a:lnTo>
                    <a:pt x="3048" y="356616"/>
                  </a:lnTo>
                  <a:lnTo>
                    <a:pt x="6096" y="356616"/>
                  </a:lnTo>
                  <a:lnTo>
                    <a:pt x="6096" y="6096"/>
                  </a:lnTo>
                  <a:lnTo>
                    <a:pt x="3048" y="6096"/>
                  </a:lnTo>
                  <a:lnTo>
                    <a:pt x="6096" y="3048"/>
                  </a:lnTo>
                  <a:lnTo>
                    <a:pt x="934212" y="3048"/>
                  </a:lnTo>
                  <a:lnTo>
                    <a:pt x="934212" y="0"/>
                  </a:lnTo>
                  <a:close/>
                </a:path>
                <a:path w="934720" h="363220">
                  <a:moveTo>
                    <a:pt x="6096" y="356616"/>
                  </a:moveTo>
                  <a:lnTo>
                    <a:pt x="3048" y="356616"/>
                  </a:lnTo>
                  <a:lnTo>
                    <a:pt x="6096" y="359664"/>
                  </a:lnTo>
                  <a:lnTo>
                    <a:pt x="6096" y="356616"/>
                  </a:lnTo>
                  <a:close/>
                </a:path>
                <a:path w="934720" h="363220">
                  <a:moveTo>
                    <a:pt x="928116" y="356616"/>
                  </a:moveTo>
                  <a:lnTo>
                    <a:pt x="6096" y="356616"/>
                  </a:lnTo>
                  <a:lnTo>
                    <a:pt x="6096" y="359664"/>
                  </a:lnTo>
                  <a:lnTo>
                    <a:pt x="928116" y="359664"/>
                  </a:lnTo>
                  <a:lnTo>
                    <a:pt x="928116" y="356616"/>
                  </a:lnTo>
                  <a:close/>
                </a:path>
                <a:path w="934720" h="363220">
                  <a:moveTo>
                    <a:pt x="928116" y="3048"/>
                  </a:moveTo>
                  <a:lnTo>
                    <a:pt x="928116" y="359664"/>
                  </a:lnTo>
                  <a:lnTo>
                    <a:pt x="931164" y="356616"/>
                  </a:lnTo>
                  <a:lnTo>
                    <a:pt x="934212" y="356616"/>
                  </a:lnTo>
                  <a:lnTo>
                    <a:pt x="934212" y="6096"/>
                  </a:lnTo>
                  <a:lnTo>
                    <a:pt x="931164" y="6096"/>
                  </a:lnTo>
                  <a:lnTo>
                    <a:pt x="928116" y="3048"/>
                  </a:lnTo>
                  <a:close/>
                </a:path>
                <a:path w="934720" h="363220">
                  <a:moveTo>
                    <a:pt x="934212" y="356616"/>
                  </a:moveTo>
                  <a:lnTo>
                    <a:pt x="931164" y="356616"/>
                  </a:lnTo>
                  <a:lnTo>
                    <a:pt x="928116" y="359664"/>
                  </a:lnTo>
                  <a:lnTo>
                    <a:pt x="934212" y="359664"/>
                  </a:lnTo>
                  <a:lnTo>
                    <a:pt x="934212" y="356616"/>
                  </a:lnTo>
                  <a:close/>
                </a:path>
                <a:path w="934720" h="363220">
                  <a:moveTo>
                    <a:pt x="6096" y="3048"/>
                  </a:moveTo>
                  <a:lnTo>
                    <a:pt x="3048" y="6096"/>
                  </a:lnTo>
                  <a:lnTo>
                    <a:pt x="6096" y="6096"/>
                  </a:lnTo>
                  <a:lnTo>
                    <a:pt x="6096" y="3048"/>
                  </a:lnTo>
                  <a:close/>
                </a:path>
                <a:path w="934720" h="363220">
                  <a:moveTo>
                    <a:pt x="928116" y="3048"/>
                  </a:moveTo>
                  <a:lnTo>
                    <a:pt x="6096" y="3048"/>
                  </a:lnTo>
                  <a:lnTo>
                    <a:pt x="6096" y="6096"/>
                  </a:lnTo>
                  <a:lnTo>
                    <a:pt x="928116" y="6096"/>
                  </a:lnTo>
                  <a:lnTo>
                    <a:pt x="928116" y="3048"/>
                  </a:lnTo>
                  <a:close/>
                </a:path>
                <a:path w="934720" h="363220">
                  <a:moveTo>
                    <a:pt x="934212" y="3048"/>
                  </a:moveTo>
                  <a:lnTo>
                    <a:pt x="928116" y="3048"/>
                  </a:lnTo>
                  <a:lnTo>
                    <a:pt x="931164" y="6096"/>
                  </a:lnTo>
                  <a:lnTo>
                    <a:pt x="934212" y="6096"/>
                  </a:lnTo>
                  <a:lnTo>
                    <a:pt x="934212" y="3048"/>
                  </a:lnTo>
                  <a:close/>
                </a:path>
              </a:pathLst>
            </a:custGeom>
            <a:solidFill>
              <a:srgbClr val="000000"/>
            </a:solidFill>
          </p:spPr>
          <p:txBody>
            <a:bodyPr wrap="square" lIns="0" tIns="0" rIns="0" bIns="0" rtlCol="0"/>
            <a:lstStyle/>
            <a:p>
              <a:endParaRPr/>
            </a:p>
          </p:txBody>
        </p:sp>
      </p:grpSp>
      <p:sp>
        <p:nvSpPr>
          <p:cNvPr id="17" name="object 17"/>
          <p:cNvSpPr txBox="1"/>
          <p:nvPr/>
        </p:nvSpPr>
        <p:spPr>
          <a:xfrm>
            <a:off x="820927" y="4339844"/>
            <a:ext cx="4440555" cy="177800"/>
          </a:xfrm>
          <a:prstGeom prst="rect">
            <a:avLst/>
          </a:prstGeom>
        </p:spPr>
        <p:txBody>
          <a:bodyPr vert="horz" wrap="square" lIns="0" tIns="12065" rIns="0" bIns="0" rtlCol="0">
            <a:spAutoFit/>
          </a:bodyPr>
          <a:lstStyle/>
          <a:p>
            <a:pPr marL="12700">
              <a:lnSpc>
                <a:spcPct val="100000"/>
              </a:lnSpc>
              <a:spcBef>
                <a:spcPts val="95"/>
              </a:spcBef>
            </a:pPr>
            <a:r>
              <a:rPr sz="1000" spc="-25" dirty="0">
                <a:latin typeface="ＭＳ Ｐゴシック"/>
                <a:cs typeface="ＭＳ Ｐゴシック"/>
              </a:rPr>
              <a:t>※必ず向かって右側のブースになるとは限りません。ブース位置は抽選となります。</a:t>
            </a:r>
            <a:endParaRPr sz="1000">
              <a:latin typeface="ＭＳ Ｐゴシック"/>
              <a:cs typeface="ＭＳ Ｐゴシック"/>
            </a:endParaRPr>
          </a:p>
        </p:txBody>
      </p:sp>
      <p:sp>
        <p:nvSpPr>
          <p:cNvPr id="18" name="object 18"/>
          <p:cNvSpPr txBox="1"/>
          <p:nvPr/>
        </p:nvSpPr>
        <p:spPr>
          <a:xfrm>
            <a:off x="749300" y="4986020"/>
            <a:ext cx="93980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ＭＳ Ｐゴシック"/>
                <a:cs typeface="ＭＳ Ｐゴシック"/>
              </a:rPr>
              <a:t>【記入例】</a:t>
            </a:r>
            <a:endParaRPr sz="1800">
              <a:latin typeface="ＭＳ Ｐゴシック"/>
              <a:cs typeface="ＭＳ Ｐゴシック"/>
            </a:endParaRPr>
          </a:p>
        </p:txBody>
      </p:sp>
      <p:sp>
        <p:nvSpPr>
          <p:cNvPr id="19" name="object 19"/>
          <p:cNvSpPr txBox="1"/>
          <p:nvPr/>
        </p:nvSpPr>
        <p:spPr>
          <a:xfrm>
            <a:off x="3678428" y="6135115"/>
            <a:ext cx="405130" cy="147955"/>
          </a:xfrm>
          <a:prstGeom prst="rect">
            <a:avLst/>
          </a:prstGeom>
        </p:spPr>
        <p:txBody>
          <a:bodyPr vert="horz" wrap="square" lIns="0" tIns="13335" rIns="0" bIns="0" rtlCol="0">
            <a:spAutoFit/>
          </a:bodyPr>
          <a:lstStyle/>
          <a:p>
            <a:pPr marL="12700">
              <a:lnSpc>
                <a:spcPct val="100000"/>
              </a:lnSpc>
              <a:spcBef>
                <a:spcPts val="105"/>
              </a:spcBef>
            </a:pPr>
            <a:r>
              <a:rPr sz="800" spc="-20" dirty="0">
                <a:latin typeface="ＭＳ Ｐゴシック"/>
                <a:cs typeface="ＭＳ Ｐゴシック"/>
              </a:rPr>
              <a:t>テーブル</a:t>
            </a:r>
            <a:endParaRPr sz="800">
              <a:latin typeface="ＭＳ Ｐゴシック"/>
              <a:cs typeface="ＭＳ Ｐゴシック"/>
            </a:endParaRPr>
          </a:p>
        </p:txBody>
      </p:sp>
      <p:sp>
        <p:nvSpPr>
          <p:cNvPr id="20" name="object 20"/>
          <p:cNvSpPr txBox="1"/>
          <p:nvPr/>
        </p:nvSpPr>
        <p:spPr>
          <a:xfrm>
            <a:off x="5822696" y="6061966"/>
            <a:ext cx="1056640" cy="193675"/>
          </a:xfrm>
          <a:prstGeom prst="rect">
            <a:avLst/>
          </a:prstGeom>
        </p:spPr>
        <p:txBody>
          <a:bodyPr vert="horz" wrap="square" lIns="0" tIns="13335" rIns="0" bIns="0" rtlCol="0">
            <a:spAutoFit/>
          </a:bodyPr>
          <a:lstStyle/>
          <a:p>
            <a:pPr marL="12700">
              <a:lnSpc>
                <a:spcPct val="100000"/>
              </a:lnSpc>
              <a:spcBef>
                <a:spcPts val="105"/>
              </a:spcBef>
            </a:pPr>
            <a:r>
              <a:rPr sz="1100" spc="-15" dirty="0">
                <a:latin typeface="ＭＳ Ｐゴシック"/>
                <a:cs typeface="ＭＳ Ｐゴシック"/>
              </a:rPr>
              <a:t>販売用カウンター</a:t>
            </a:r>
            <a:endParaRPr sz="1100">
              <a:latin typeface="ＭＳ Ｐゴシック"/>
              <a:cs typeface="ＭＳ Ｐゴシック"/>
            </a:endParaRPr>
          </a:p>
        </p:txBody>
      </p:sp>
      <p:sp>
        <p:nvSpPr>
          <p:cNvPr id="21" name="object 21"/>
          <p:cNvSpPr txBox="1"/>
          <p:nvPr/>
        </p:nvSpPr>
        <p:spPr>
          <a:xfrm>
            <a:off x="5892800" y="5562094"/>
            <a:ext cx="699770"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ＭＳ Ｐゴシック"/>
                <a:cs typeface="ＭＳ Ｐゴシック"/>
              </a:rPr>
              <a:t>パイプイス</a:t>
            </a:r>
            <a:endParaRPr sz="1200">
              <a:latin typeface="ＭＳ Ｐゴシック"/>
              <a:cs typeface="ＭＳ Ｐゴシック"/>
            </a:endParaRPr>
          </a:p>
        </p:txBody>
      </p:sp>
      <p:grpSp>
        <p:nvGrpSpPr>
          <p:cNvPr id="22" name="object 22"/>
          <p:cNvGrpSpPr/>
          <p:nvPr/>
        </p:nvGrpSpPr>
        <p:grpSpPr>
          <a:xfrm>
            <a:off x="3599688" y="5033767"/>
            <a:ext cx="2217420" cy="1362710"/>
            <a:chOff x="3599688" y="5033767"/>
            <a:chExt cx="2217420" cy="1362710"/>
          </a:xfrm>
        </p:grpSpPr>
        <p:sp>
          <p:nvSpPr>
            <p:cNvPr id="23" name="object 23"/>
            <p:cNvSpPr/>
            <p:nvPr/>
          </p:nvSpPr>
          <p:spPr>
            <a:xfrm>
              <a:off x="4893563" y="5669275"/>
              <a:ext cx="923925" cy="231775"/>
            </a:xfrm>
            <a:custGeom>
              <a:avLst/>
              <a:gdLst/>
              <a:ahLst/>
              <a:cxnLst/>
              <a:rect l="l" t="t" r="r" b="b"/>
              <a:pathLst>
                <a:path w="923925" h="231775">
                  <a:moveTo>
                    <a:pt x="920495" y="0"/>
                  </a:moveTo>
                  <a:lnTo>
                    <a:pt x="0" y="222503"/>
                  </a:lnTo>
                  <a:lnTo>
                    <a:pt x="1523" y="231647"/>
                  </a:lnTo>
                  <a:lnTo>
                    <a:pt x="923543" y="9143"/>
                  </a:lnTo>
                  <a:lnTo>
                    <a:pt x="920495" y="0"/>
                  </a:lnTo>
                  <a:close/>
                </a:path>
              </a:pathLst>
            </a:custGeom>
            <a:solidFill>
              <a:srgbClr val="497DBA"/>
            </a:solidFill>
          </p:spPr>
          <p:txBody>
            <a:bodyPr wrap="square" lIns="0" tIns="0" rIns="0" bIns="0" rtlCol="0"/>
            <a:lstStyle/>
            <a:p>
              <a:endParaRPr/>
            </a:p>
          </p:txBody>
        </p:sp>
        <p:sp>
          <p:nvSpPr>
            <p:cNvPr id="24" name="object 24"/>
            <p:cNvSpPr/>
            <p:nvPr/>
          </p:nvSpPr>
          <p:spPr>
            <a:xfrm>
              <a:off x="3601211" y="5035291"/>
              <a:ext cx="784860" cy="287020"/>
            </a:xfrm>
            <a:custGeom>
              <a:avLst/>
              <a:gdLst/>
              <a:ahLst/>
              <a:cxnLst/>
              <a:rect l="l" t="t" r="r" b="b"/>
              <a:pathLst>
                <a:path w="784860" h="287020">
                  <a:moveTo>
                    <a:pt x="784859" y="0"/>
                  </a:moveTo>
                  <a:lnTo>
                    <a:pt x="0" y="0"/>
                  </a:lnTo>
                  <a:lnTo>
                    <a:pt x="0" y="286511"/>
                  </a:lnTo>
                  <a:lnTo>
                    <a:pt x="784859" y="286511"/>
                  </a:lnTo>
                  <a:lnTo>
                    <a:pt x="784859" y="0"/>
                  </a:lnTo>
                  <a:close/>
                </a:path>
              </a:pathLst>
            </a:custGeom>
            <a:solidFill>
              <a:srgbClr val="FFFFFF"/>
            </a:solidFill>
          </p:spPr>
          <p:txBody>
            <a:bodyPr wrap="square" lIns="0" tIns="0" rIns="0" bIns="0" rtlCol="0"/>
            <a:lstStyle/>
            <a:p>
              <a:endParaRPr/>
            </a:p>
          </p:txBody>
        </p:sp>
        <p:sp>
          <p:nvSpPr>
            <p:cNvPr id="25" name="object 25"/>
            <p:cNvSpPr/>
            <p:nvPr/>
          </p:nvSpPr>
          <p:spPr>
            <a:xfrm>
              <a:off x="3599688" y="5033767"/>
              <a:ext cx="788035" cy="289560"/>
            </a:xfrm>
            <a:custGeom>
              <a:avLst/>
              <a:gdLst/>
              <a:ahLst/>
              <a:cxnLst/>
              <a:rect l="l" t="t" r="r" b="b"/>
              <a:pathLst>
                <a:path w="788035" h="289560">
                  <a:moveTo>
                    <a:pt x="787908" y="0"/>
                  </a:moveTo>
                  <a:lnTo>
                    <a:pt x="0" y="0"/>
                  </a:lnTo>
                  <a:lnTo>
                    <a:pt x="0" y="289560"/>
                  </a:lnTo>
                  <a:lnTo>
                    <a:pt x="787908" y="289560"/>
                  </a:lnTo>
                  <a:lnTo>
                    <a:pt x="787908" y="288036"/>
                  </a:lnTo>
                  <a:lnTo>
                    <a:pt x="3048" y="288036"/>
                  </a:lnTo>
                  <a:lnTo>
                    <a:pt x="1524" y="286512"/>
                  </a:lnTo>
                  <a:lnTo>
                    <a:pt x="3048" y="286512"/>
                  </a:lnTo>
                  <a:lnTo>
                    <a:pt x="3048" y="3048"/>
                  </a:lnTo>
                  <a:lnTo>
                    <a:pt x="1524" y="3048"/>
                  </a:lnTo>
                  <a:lnTo>
                    <a:pt x="3048" y="1524"/>
                  </a:lnTo>
                  <a:lnTo>
                    <a:pt x="787908" y="1524"/>
                  </a:lnTo>
                  <a:lnTo>
                    <a:pt x="787908" y="0"/>
                  </a:lnTo>
                  <a:close/>
                </a:path>
                <a:path w="788035" h="289560">
                  <a:moveTo>
                    <a:pt x="3048" y="286512"/>
                  </a:moveTo>
                  <a:lnTo>
                    <a:pt x="1524" y="286512"/>
                  </a:lnTo>
                  <a:lnTo>
                    <a:pt x="3048" y="288036"/>
                  </a:lnTo>
                  <a:lnTo>
                    <a:pt x="3048" y="286512"/>
                  </a:lnTo>
                  <a:close/>
                </a:path>
                <a:path w="788035" h="289560">
                  <a:moveTo>
                    <a:pt x="784860" y="286512"/>
                  </a:moveTo>
                  <a:lnTo>
                    <a:pt x="3048" y="286512"/>
                  </a:lnTo>
                  <a:lnTo>
                    <a:pt x="3048" y="288036"/>
                  </a:lnTo>
                  <a:lnTo>
                    <a:pt x="784860" y="288036"/>
                  </a:lnTo>
                  <a:lnTo>
                    <a:pt x="784860" y="286512"/>
                  </a:lnTo>
                  <a:close/>
                </a:path>
                <a:path w="788035" h="289560">
                  <a:moveTo>
                    <a:pt x="784860" y="1524"/>
                  </a:moveTo>
                  <a:lnTo>
                    <a:pt x="784860" y="288036"/>
                  </a:lnTo>
                  <a:lnTo>
                    <a:pt x="786384" y="286512"/>
                  </a:lnTo>
                  <a:lnTo>
                    <a:pt x="787908" y="286512"/>
                  </a:lnTo>
                  <a:lnTo>
                    <a:pt x="787908" y="3048"/>
                  </a:lnTo>
                  <a:lnTo>
                    <a:pt x="786384" y="3048"/>
                  </a:lnTo>
                  <a:lnTo>
                    <a:pt x="784860" y="1524"/>
                  </a:lnTo>
                  <a:close/>
                </a:path>
                <a:path w="788035" h="289560">
                  <a:moveTo>
                    <a:pt x="787908" y="286512"/>
                  </a:moveTo>
                  <a:lnTo>
                    <a:pt x="786384" y="286512"/>
                  </a:lnTo>
                  <a:lnTo>
                    <a:pt x="784860" y="288036"/>
                  </a:lnTo>
                  <a:lnTo>
                    <a:pt x="787908" y="288036"/>
                  </a:lnTo>
                  <a:lnTo>
                    <a:pt x="787908" y="286512"/>
                  </a:lnTo>
                  <a:close/>
                </a:path>
                <a:path w="788035" h="289560">
                  <a:moveTo>
                    <a:pt x="3048" y="1524"/>
                  </a:moveTo>
                  <a:lnTo>
                    <a:pt x="1524" y="3048"/>
                  </a:lnTo>
                  <a:lnTo>
                    <a:pt x="3048" y="3048"/>
                  </a:lnTo>
                  <a:lnTo>
                    <a:pt x="3048" y="1524"/>
                  </a:lnTo>
                  <a:close/>
                </a:path>
                <a:path w="788035" h="289560">
                  <a:moveTo>
                    <a:pt x="784860" y="1524"/>
                  </a:moveTo>
                  <a:lnTo>
                    <a:pt x="3048" y="1524"/>
                  </a:lnTo>
                  <a:lnTo>
                    <a:pt x="3048" y="3048"/>
                  </a:lnTo>
                  <a:lnTo>
                    <a:pt x="784860" y="3048"/>
                  </a:lnTo>
                  <a:lnTo>
                    <a:pt x="784860" y="1524"/>
                  </a:lnTo>
                  <a:close/>
                </a:path>
                <a:path w="788035" h="289560">
                  <a:moveTo>
                    <a:pt x="787908" y="1524"/>
                  </a:moveTo>
                  <a:lnTo>
                    <a:pt x="784860" y="1524"/>
                  </a:lnTo>
                  <a:lnTo>
                    <a:pt x="786384" y="3048"/>
                  </a:lnTo>
                  <a:lnTo>
                    <a:pt x="787908" y="3048"/>
                  </a:lnTo>
                  <a:lnTo>
                    <a:pt x="787908" y="1524"/>
                  </a:lnTo>
                  <a:close/>
                </a:path>
              </a:pathLst>
            </a:custGeom>
            <a:solidFill>
              <a:srgbClr val="000000"/>
            </a:solidFill>
          </p:spPr>
          <p:txBody>
            <a:bodyPr wrap="square" lIns="0" tIns="0" rIns="0" bIns="0" rtlCol="0"/>
            <a:lstStyle/>
            <a:p>
              <a:endParaRPr/>
            </a:p>
          </p:txBody>
        </p:sp>
        <p:sp>
          <p:nvSpPr>
            <p:cNvPr id="26" name="object 26"/>
            <p:cNvSpPr/>
            <p:nvPr/>
          </p:nvSpPr>
          <p:spPr>
            <a:xfrm>
              <a:off x="4457699" y="6036559"/>
              <a:ext cx="786765" cy="356870"/>
            </a:xfrm>
            <a:custGeom>
              <a:avLst/>
              <a:gdLst/>
              <a:ahLst/>
              <a:cxnLst/>
              <a:rect l="l" t="t" r="r" b="b"/>
              <a:pathLst>
                <a:path w="786764" h="356870">
                  <a:moveTo>
                    <a:pt x="786383" y="0"/>
                  </a:moveTo>
                  <a:lnTo>
                    <a:pt x="0" y="0"/>
                  </a:lnTo>
                  <a:lnTo>
                    <a:pt x="0" y="356615"/>
                  </a:lnTo>
                  <a:lnTo>
                    <a:pt x="786383" y="356615"/>
                  </a:lnTo>
                  <a:lnTo>
                    <a:pt x="786383" y="0"/>
                  </a:lnTo>
                  <a:close/>
                </a:path>
              </a:pathLst>
            </a:custGeom>
            <a:solidFill>
              <a:srgbClr val="FFFFFF"/>
            </a:solidFill>
          </p:spPr>
          <p:txBody>
            <a:bodyPr wrap="square" lIns="0" tIns="0" rIns="0" bIns="0" rtlCol="0"/>
            <a:lstStyle/>
            <a:p>
              <a:endParaRPr/>
            </a:p>
          </p:txBody>
        </p:sp>
        <p:sp>
          <p:nvSpPr>
            <p:cNvPr id="27" name="object 27"/>
            <p:cNvSpPr/>
            <p:nvPr/>
          </p:nvSpPr>
          <p:spPr>
            <a:xfrm>
              <a:off x="4454652" y="6033511"/>
              <a:ext cx="792480" cy="363220"/>
            </a:xfrm>
            <a:custGeom>
              <a:avLst/>
              <a:gdLst/>
              <a:ahLst/>
              <a:cxnLst/>
              <a:rect l="l" t="t" r="r" b="b"/>
              <a:pathLst>
                <a:path w="792479" h="363220">
                  <a:moveTo>
                    <a:pt x="792480" y="0"/>
                  </a:moveTo>
                  <a:lnTo>
                    <a:pt x="0" y="0"/>
                  </a:lnTo>
                  <a:lnTo>
                    <a:pt x="0" y="361188"/>
                  </a:lnTo>
                  <a:lnTo>
                    <a:pt x="1524" y="362712"/>
                  </a:lnTo>
                  <a:lnTo>
                    <a:pt x="790956" y="362712"/>
                  </a:lnTo>
                  <a:lnTo>
                    <a:pt x="792480" y="361188"/>
                  </a:lnTo>
                  <a:lnTo>
                    <a:pt x="792480" y="359664"/>
                  </a:lnTo>
                  <a:lnTo>
                    <a:pt x="6096" y="359664"/>
                  </a:lnTo>
                  <a:lnTo>
                    <a:pt x="3048" y="356616"/>
                  </a:lnTo>
                  <a:lnTo>
                    <a:pt x="6096" y="356616"/>
                  </a:lnTo>
                  <a:lnTo>
                    <a:pt x="6096" y="6096"/>
                  </a:lnTo>
                  <a:lnTo>
                    <a:pt x="3048" y="6096"/>
                  </a:lnTo>
                  <a:lnTo>
                    <a:pt x="6096" y="3048"/>
                  </a:lnTo>
                  <a:lnTo>
                    <a:pt x="792480" y="3048"/>
                  </a:lnTo>
                  <a:lnTo>
                    <a:pt x="792480" y="0"/>
                  </a:lnTo>
                  <a:close/>
                </a:path>
                <a:path w="792479" h="363220">
                  <a:moveTo>
                    <a:pt x="6096" y="356616"/>
                  </a:moveTo>
                  <a:lnTo>
                    <a:pt x="3048" y="356616"/>
                  </a:lnTo>
                  <a:lnTo>
                    <a:pt x="6096" y="359664"/>
                  </a:lnTo>
                  <a:lnTo>
                    <a:pt x="6096" y="356616"/>
                  </a:lnTo>
                  <a:close/>
                </a:path>
                <a:path w="792479" h="363220">
                  <a:moveTo>
                    <a:pt x="786384" y="356616"/>
                  </a:moveTo>
                  <a:lnTo>
                    <a:pt x="6096" y="356616"/>
                  </a:lnTo>
                  <a:lnTo>
                    <a:pt x="6096" y="359664"/>
                  </a:lnTo>
                  <a:lnTo>
                    <a:pt x="786384" y="359664"/>
                  </a:lnTo>
                  <a:lnTo>
                    <a:pt x="786384" y="356616"/>
                  </a:lnTo>
                  <a:close/>
                </a:path>
                <a:path w="792479" h="363220">
                  <a:moveTo>
                    <a:pt x="786384" y="3048"/>
                  </a:moveTo>
                  <a:lnTo>
                    <a:pt x="786384" y="359664"/>
                  </a:lnTo>
                  <a:lnTo>
                    <a:pt x="789432" y="356616"/>
                  </a:lnTo>
                  <a:lnTo>
                    <a:pt x="792480" y="356616"/>
                  </a:lnTo>
                  <a:lnTo>
                    <a:pt x="792480" y="6096"/>
                  </a:lnTo>
                  <a:lnTo>
                    <a:pt x="789432" y="6096"/>
                  </a:lnTo>
                  <a:lnTo>
                    <a:pt x="786384" y="3048"/>
                  </a:lnTo>
                  <a:close/>
                </a:path>
                <a:path w="792479" h="363220">
                  <a:moveTo>
                    <a:pt x="792480" y="356616"/>
                  </a:moveTo>
                  <a:lnTo>
                    <a:pt x="789432" y="356616"/>
                  </a:lnTo>
                  <a:lnTo>
                    <a:pt x="786384" y="359664"/>
                  </a:lnTo>
                  <a:lnTo>
                    <a:pt x="792480" y="359664"/>
                  </a:lnTo>
                  <a:lnTo>
                    <a:pt x="792480" y="356616"/>
                  </a:lnTo>
                  <a:close/>
                </a:path>
                <a:path w="792479" h="363220">
                  <a:moveTo>
                    <a:pt x="6096" y="3048"/>
                  </a:moveTo>
                  <a:lnTo>
                    <a:pt x="3048" y="6096"/>
                  </a:lnTo>
                  <a:lnTo>
                    <a:pt x="6096" y="6096"/>
                  </a:lnTo>
                  <a:lnTo>
                    <a:pt x="6096" y="3048"/>
                  </a:lnTo>
                  <a:close/>
                </a:path>
                <a:path w="792479" h="363220">
                  <a:moveTo>
                    <a:pt x="786384" y="3048"/>
                  </a:moveTo>
                  <a:lnTo>
                    <a:pt x="6096" y="3048"/>
                  </a:lnTo>
                  <a:lnTo>
                    <a:pt x="6096" y="6096"/>
                  </a:lnTo>
                  <a:lnTo>
                    <a:pt x="786384" y="6096"/>
                  </a:lnTo>
                  <a:lnTo>
                    <a:pt x="786384" y="3048"/>
                  </a:lnTo>
                  <a:close/>
                </a:path>
                <a:path w="792479" h="363220">
                  <a:moveTo>
                    <a:pt x="792480" y="3048"/>
                  </a:moveTo>
                  <a:lnTo>
                    <a:pt x="786384" y="3048"/>
                  </a:lnTo>
                  <a:lnTo>
                    <a:pt x="789432" y="6096"/>
                  </a:lnTo>
                  <a:lnTo>
                    <a:pt x="792480" y="6096"/>
                  </a:lnTo>
                  <a:lnTo>
                    <a:pt x="792480" y="3048"/>
                  </a:lnTo>
                  <a:close/>
                </a:path>
              </a:pathLst>
            </a:custGeom>
            <a:solidFill>
              <a:srgbClr val="000000"/>
            </a:solidFill>
          </p:spPr>
          <p:txBody>
            <a:bodyPr wrap="square" lIns="0" tIns="0" rIns="0" bIns="0" rtlCol="0"/>
            <a:lstStyle/>
            <a:p>
              <a:endParaRPr/>
            </a:p>
          </p:txBody>
        </p:sp>
      </p:grpSp>
      <p:sp>
        <p:nvSpPr>
          <p:cNvPr id="28" name="object 28"/>
          <p:cNvSpPr txBox="1"/>
          <p:nvPr/>
        </p:nvSpPr>
        <p:spPr>
          <a:xfrm>
            <a:off x="4464811" y="6135115"/>
            <a:ext cx="476884" cy="147955"/>
          </a:xfrm>
          <a:prstGeom prst="rect">
            <a:avLst/>
          </a:prstGeom>
        </p:spPr>
        <p:txBody>
          <a:bodyPr vert="horz" wrap="square" lIns="0" tIns="13335" rIns="0" bIns="0" rtlCol="0">
            <a:spAutoFit/>
          </a:bodyPr>
          <a:lstStyle/>
          <a:p>
            <a:pPr marL="12700">
              <a:lnSpc>
                <a:spcPct val="100000"/>
              </a:lnSpc>
              <a:spcBef>
                <a:spcPts val="105"/>
              </a:spcBef>
            </a:pPr>
            <a:r>
              <a:rPr sz="800" spc="-320" dirty="0">
                <a:latin typeface="ＭＳ Ｐゴシック"/>
                <a:cs typeface="ＭＳ Ｐゴシック"/>
              </a:rPr>
              <a:t>テテーーブブルル</a:t>
            </a:r>
            <a:endParaRPr sz="800">
              <a:latin typeface="ＭＳ Ｐゴシック"/>
              <a:cs typeface="ＭＳ Ｐゴシック"/>
            </a:endParaRPr>
          </a:p>
        </p:txBody>
      </p:sp>
      <p:sp>
        <p:nvSpPr>
          <p:cNvPr id="29" name="object 29"/>
          <p:cNvSpPr txBox="1"/>
          <p:nvPr/>
        </p:nvSpPr>
        <p:spPr>
          <a:xfrm>
            <a:off x="3678428" y="5062220"/>
            <a:ext cx="708025" cy="186690"/>
          </a:xfrm>
          <a:prstGeom prst="rect">
            <a:avLst/>
          </a:prstGeom>
        </p:spPr>
        <p:txBody>
          <a:bodyPr vert="horz" wrap="square" lIns="0" tIns="13335" rIns="0" bIns="0" rtlCol="0">
            <a:spAutoFit/>
          </a:bodyPr>
          <a:lstStyle/>
          <a:p>
            <a:pPr marL="12700">
              <a:lnSpc>
                <a:spcPct val="100000"/>
              </a:lnSpc>
              <a:spcBef>
                <a:spcPts val="105"/>
              </a:spcBef>
            </a:pPr>
            <a:r>
              <a:rPr sz="1050" spc="-20" dirty="0">
                <a:latin typeface="ＭＳ Ｐゴシック"/>
                <a:cs typeface="ＭＳ Ｐゴシック"/>
              </a:rPr>
              <a:t>商品ストック</a:t>
            </a:r>
            <a:endParaRPr sz="1050">
              <a:latin typeface="ＭＳ Ｐゴシック"/>
              <a:cs typeface="ＭＳ Ｐゴシック"/>
            </a:endParaRPr>
          </a:p>
        </p:txBody>
      </p:sp>
      <p:grpSp>
        <p:nvGrpSpPr>
          <p:cNvPr id="30" name="object 30"/>
          <p:cNvGrpSpPr/>
          <p:nvPr/>
        </p:nvGrpSpPr>
        <p:grpSpPr>
          <a:xfrm>
            <a:off x="4526279" y="5032243"/>
            <a:ext cx="649605" cy="292735"/>
            <a:chOff x="4526279" y="5032243"/>
            <a:chExt cx="649605" cy="292735"/>
          </a:xfrm>
        </p:grpSpPr>
        <p:sp>
          <p:nvSpPr>
            <p:cNvPr id="31" name="object 31"/>
            <p:cNvSpPr/>
            <p:nvPr/>
          </p:nvSpPr>
          <p:spPr>
            <a:xfrm>
              <a:off x="4529327" y="5035291"/>
              <a:ext cx="287020" cy="287020"/>
            </a:xfrm>
            <a:custGeom>
              <a:avLst/>
              <a:gdLst/>
              <a:ahLst/>
              <a:cxnLst/>
              <a:rect l="l" t="t" r="r" b="b"/>
              <a:pathLst>
                <a:path w="287020" h="287020">
                  <a:moveTo>
                    <a:pt x="286511" y="0"/>
                  </a:moveTo>
                  <a:lnTo>
                    <a:pt x="0" y="0"/>
                  </a:lnTo>
                  <a:lnTo>
                    <a:pt x="0" y="286511"/>
                  </a:lnTo>
                  <a:lnTo>
                    <a:pt x="286511" y="286511"/>
                  </a:lnTo>
                  <a:lnTo>
                    <a:pt x="286511" y="0"/>
                  </a:lnTo>
                  <a:close/>
                </a:path>
              </a:pathLst>
            </a:custGeom>
            <a:solidFill>
              <a:srgbClr val="FFFFFF"/>
            </a:solidFill>
          </p:spPr>
          <p:txBody>
            <a:bodyPr wrap="square" lIns="0" tIns="0" rIns="0" bIns="0" rtlCol="0"/>
            <a:lstStyle/>
            <a:p>
              <a:endParaRPr/>
            </a:p>
          </p:txBody>
        </p:sp>
        <p:sp>
          <p:nvSpPr>
            <p:cNvPr id="32" name="object 32"/>
            <p:cNvSpPr/>
            <p:nvPr/>
          </p:nvSpPr>
          <p:spPr>
            <a:xfrm>
              <a:off x="4526279" y="5032243"/>
              <a:ext cx="292735" cy="292735"/>
            </a:xfrm>
            <a:custGeom>
              <a:avLst/>
              <a:gdLst/>
              <a:ahLst/>
              <a:cxnLst/>
              <a:rect l="l" t="t" r="r" b="b"/>
              <a:pathLst>
                <a:path w="292735" h="292735">
                  <a:moveTo>
                    <a:pt x="291084" y="0"/>
                  </a:moveTo>
                  <a:lnTo>
                    <a:pt x="1524" y="0"/>
                  </a:lnTo>
                  <a:lnTo>
                    <a:pt x="0" y="1524"/>
                  </a:lnTo>
                  <a:lnTo>
                    <a:pt x="0" y="291084"/>
                  </a:lnTo>
                  <a:lnTo>
                    <a:pt x="1524" y="292608"/>
                  </a:lnTo>
                  <a:lnTo>
                    <a:pt x="291084" y="292608"/>
                  </a:lnTo>
                  <a:lnTo>
                    <a:pt x="292608" y="291084"/>
                  </a:lnTo>
                  <a:lnTo>
                    <a:pt x="292608" y="289560"/>
                  </a:lnTo>
                  <a:lnTo>
                    <a:pt x="6096" y="289560"/>
                  </a:lnTo>
                  <a:lnTo>
                    <a:pt x="3048" y="286512"/>
                  </a:lnTo>
                  <a:lnTo>
                    <a:pt x="6096" y="286512"/>
                  </a:lnTo>
                  <a:lnTo>
                    <a:pt x="6096" y="6096"/>
                  </a:lnTo>
                  <a:lnTo>
                    <a:pt x="3048" y="6096"/>
                  </a:lnTo>
                  <a:lnTo>
                    <a:pt x="6096" y="3048"/>
                  </a:lnTo>
                  <a:lnTo>
                    <a:pt x="292608" y="3048"/>
                  </a:lnTo>
                  <a:lnTo>
                    <a:pt x="292608" y="1524"/>
                  </a:lnTo>
                  <a:lnTo>
                    <a:pt x="291084" y="0"/>
                  </a:lnTo>
                  <a:close/>
                </a:path>
                <a:path w="292735" h="292735">
                  <a:moveTo>
                    <a:pt x="6096" y="286512"/>
                  </a:moveTo>
                  <a:lnTo>
                    <a:pt x="3048" y="286512"/>
                  </a:lnTo>
                  <a:lnTo>
                    <a:pt x="6096" y="289560"/>
                  </a:lnTo>
                  <a:lnTo>
                    <a:pt x="6096" y="286512"/>
                  </a:lnTo>
                  <a:close/>
                </a:path>
                <a:path w="292735" h="292735">
                  <a:moveTo>
                    <a:pt x="286512" y="286512"/>
                  </a:moveTo>
                  <a:lnTo>
                    <a:pt x="6096" y="286512"/>
                  </a:lnTo>
                  <a:lnTo>
                    <a:pt x="6096" y="289560"/>
                  </a:lnTo>
                  <a:lnTo>
                    <a:pt x="286512" y="289560"/>
                  </a:lnTo>
                  <a:lnTo>
                    <a:pt x="286512" y="286512"/>
                  </a:lnTo>
                  <a:close/>
                </a:path>
                <a:path w="292735" h="292735">
                  <a:moveTo>
                    <a:pt x="286512" y="3048"/>
                  </a:moveTo>
                  <a:lnTo>
                    <a:pt x="286512" y="289560"/>
                  </a:lnTo>
                  <a:lnTo>
                    <a:pt x="289560" y="286512"/>
                  </a:lnTo>
                  <a:lnTo>
                    <a:pt x="292608" y="286512"/>
                  </a:lnTo>
                  <a:lnTo>
                    <a:pt x="292608" y="6096"/>
                  </a:lnTo>
                  <a:lnTo>
                    <a:pt x="289560" y="6096"/>
                  </a:lnTo>
                  <a:lnTo>
                    <a:pt x="286512" y="3048"/>
                  </a:lnTo>
                  <a:close/>
                </a:path>
                <a:path w="292735" h="292735">
                  <a:moveTo>
                    <a:pt x="292608" y="286512"/>
                  </a:moveTo>
                  <a:lnTo>
                    <a:pt x="289560" y="286512"/>
                  </a:lnTo>
                  <a:lnTo>
                    <a:pt x="286512" y="289560"/>
                  </a:lnTo>
                  <a:lnTo>
                    <a:pt x="292608" y="289560"/>
                  </a:lnTo>
                  <a:lnTo>
                    <a:pt x="292608" y="286512"/>
                  </a:lnTo>
                  <a:close/>
                </a:path>
                <a:path w="292735" h="292735">
                  <a:moveTo>
                    <a:pt x="6096" y="3048"/>
                  </a:moveTo>
                  <a:lnTo>
                    <a:pt x="3048" y="6096"/>
                  </a:lnTo>
                  <a:lnTo>
                    <a:pt x="6096" y="6096"/>
                  </a:lnTo>
                  <a:lnTo>
                    <a:pt x="6096" y="3048"/>
                  </a:lnTo>
                  <a:close/>
                </a:path>
                <a:path w="292735" h="292735">
                  <a:moveTo>
                    <a:pt x="286512" y="3048"/>
                  </a:moveTo>
                  <a:lnTo>
                    <a:pt x="6096" y="3048"/>
                  </a:lnTo>
                  <a:lnTo>
                    <a:pt x="6096" y="6096"/>
                  </a:lnTo>
                  <a:lnTo>
                    <a:pt x="286512" y="6096"/>
                  </a:lnTo>
                  <a:lnTo>
                    <a:pt x="286512" y="3048"/>
                  </a:lnTo>
                  <a:close/>
                </a:path>
                <a:path w="292735" h="292735">
                  <a:moveTo>
                    <a:pt x="292608" y="3048"/>
                  </a:moveTo>
                  <a:lnTo>
                    <a:pt x="286512" y="3048"/>
                  </a:lnTo>
                  <a:lnTo>
                    <a:pt x="289560" y="6096"/>
                  </a:lnTo>
                  <a:lnTo>
                    <a:pt x="292608" y="6096"/>
                  </a:lnTo>
                  <a:lnTo>
                    <a:pt x="292608" y="3048"/>
                  </a:lnTo>
                  <a:close/>
                </a:path>
              </a:pathLst>
            </a:custGeom>
            <a:solidFill>
              <a:srgbClr val="000000"/>
            </a:solidFill>
          </p:spPr>
          <p:txBody>
            <a:bodyPr wrap="square" lIns="0" tIns="0" rIns="0" bIns="0" rtlCol="0"/>
            <a:lstStyle/>
            <a:p>
              <a:endParaRPr/>
            </a:p>
          </p:txBody>
        </p:sp>
        <p:sp>
          <p:nvSpPr>
            <p:cNvPr id="33" name="object 33"/>
            <p:cNvSpPr/>
            <p:nvPr/>
          </p:nvSpPr>
          <p:spPr>
            <a:xfrm>
              <a:off x="4887467" y="5035291"/>
              <a:ext cx="285115" cy="287020"/>
            </a:xfrm>
            <a:custGeom>
              <a:avLst/>
              <a:gdLst/>
              <a:ahLst/>
              <a:cxnLst/>
              <a:rect l="l" t="t" r="r" b="b"/>
              <a:pathLst>
                <a:path w="285114" h="287020">
                  <a:moveTo>
                    <a:pt x="141731" y="0"/>
                  </a:moveTo>
                  <a:lnTo>
                    <a:pt x="97145" y="7290"/>
                  </a:lnTo>
                  <a:lnTo>
                    <a:pt x="58265" y="27602"/>
                  </a:lnTo>
                  <a:lnTo>
                    <a:pt x="27505" y="58594"/>
                  </a:lnTo>
                  <a:lnTo>
                    <a:pt x="7278" y="97926"/>
                  </a:lnTo>
                  <a:lnTo>
                    <a:pt x="0" y="143255"/>
                  </a:lnTo>
                  <a:lnTo>
                    <a:pt x="7278" y="188585"/>
                  </a:lnTo>
                  <a:lnTo>
                    <a:pt x="27505" y="227917"/>
                  </a:lnTo>
                  <a:lnTo>
                    <a:pt x="58265" y="258909"/>
                  </a:lnTo>
                  <a:lnTo>
                    <a:pt x="97145" y="279221"/>
                  </a:lnTo>
                  <a:lnTo>
                    <a:pt x="141731" y="286511"/>
                  </a:lnTo>
                  <a:lnTo>
                    <a:pt x="187061" y="279221"/>
                  </a:lnTo>
                  <a:lnTo>
                    <a:pt x="226393" y="258909"/>
                  </a:lnTo>
                  <a:lnTo>
                    <a:pt x="257385" y="227917"/>
                  </a:lnTo>
                  <a:lnTo>
                    <a:pt x="277697" y="188585"/>
                  </a:lnTo>
                  <a:lnTo>
                    <a:pt x="284987" y="143255"/>
                  </a:lnTo>
                  <a:lnTo>
                    <a:pt x="277697" y="97926"/>
                  </a:lnTo>
                  <a:lnTo>
                    <a:pt x="257385" y="58594"/>
                  </a:lnTo>
                  <a:lnTo>
                    <a:pt x="226393" y="27602"/>
                  </a:lnTo>
                  <a:lnTo>
                    <a:pt x="187061" y="7290"/>
                  </a:lnTo>
                  <a:lnTo>
                    <a:pt x="141731" y="0"/>
                  </a:lnTo>
                  <a:close/>
                </a:path>
              </a:pathLst>
            </a:custGeom>
            <a:solidFill>
              <a:srgbClr val="FFFFFF"/>
            </a:solidFill>
          </p:spPr>
          <p:txBody>
            <a:bodyPr wrap="square" lIns="0" tIns="0" rIns="0" bIns="0" rtlCol="0"/>
            <a:lstStyle/>
            <a:p>
              <a:endParaRPr/>
            </a:p>
          </p:txBody>
        </p:sp>
        <p:sp>
          <p:nvSpPr>
            <p:cNvPr id="34" name="object 34"/>
            <p:cNvSpPr/>
            <p:nvPr/>
          </p:nvSpPr>
          <p:spPr>
            <a:xfrm>
              <a:off x="4882895" y="5032243"/>
              <a:ext cx="292735" cy="292735"/>
            </a:xfrm>
            <a:custGeom>
              <a:avLst/>
              <a:gdLst/>
              <a:ahLst/>
              <a:cxnLst/>
              <a:rect l="l" t="t" r="r" b="b"/>
              <a:pathLst>
                <a:path w="292735" h="292735">
                  <a:moveTo>
                    <a:pt x="146304" y="0"/>
                  </a:moveTo>
                  <a:lnTo>
                    <a:pt x="89916" y="12192"/>
                  </a:lnTo>
                  <a:lnTo>
                    <a:pt x="53340" y="33528"/>
                  </a:lnTo>
                  <a:lnTo>
                    <a:pt x="18288" y="77724"/>
                  </a:lnTo>
                  <a:lnTo>
                    <a:pt x="3048" y="117348"/>
                  </a:lnTo>
                  <a:lnTo>
                    <a:pt x="0" y="146304"/>
                  </a:lnTo>
                  <a:lnTo>
                    <a:pt x="1524" y="161544"/>
                  </a:lnTo>
                  <a:lnTo>
                    <a:pt x="12192" y="202692"/>
                  </a:lnTo>
                  <a:lnTo>
                    <a:pt x="33528" y="239268"/>
                  </a:lnTo>
                  <a:lnTo>
                    <a:pt x="65532" y="268224"/>
                  </a:lnTo>
                  <a:lnTo>
                    <a:pt x="103632" y="286512"/>
                  </a:lnTo>
                  <a:lnTo>
                    <a:pt x="132588" y="291084"/>
                  </a:lnTo>
                  <a:lnTo>
                    <a:pt x="146304" y="292608"/>
                  </a:lnTo>
                  <a:lnTo>
                    <a:pt x="176784" y="289560"/>
                  </a:lnTo>
                  <a:lnTo>
                    <a:pt x="190500" y="286512"/>
                  </a:lnTo>
                  <a:lnTo>
                    <a:pt x="146304" y="286512"/>
                  </a:lnTo>
                  <a:lnTo>
                    <a:pt x="118872" y="283464"/>
                  </a:lnTo>
                  <a:lnTo>
                    <a:pt x="80772" y="269748"/>
                  </a:lnTo>
                  <a:lnTo>
                    <a:pt x="47244" y="245364"/>
                  </a:lnTo>
                  <a:lnTo>
                    <a:pt x="39624" y="234696"/>
                  </a:lnTo>
                  <a:lnTo>
                    <a:pt x="30480" y="224028"/>
                  </a:lnTo>
                  <a:lnTo>
                    <a:pt x="24384" y="213360"/>
                  </a:lnTo>
                  <a:lnTo>
                    <a:pt x="18288" y="201168"/>
                  </a:lnTo>
                  <a:lnTo>
                    <a:pt x="9144" y="173736"/>
                  </a:lnTo>
                  <a:lnTo>
                    <a:pt x="7620" y="160020"/>
                  </a:lnTo>
                  <a:lnTo>
                    <a:pt x="7620" y="132588"/>
                  </a:lnTo>
                  <a:lnTo>
                    <a:pt x="18288" y="91440"/>
                  </a:lnTo>
                  <a:lnTo>
                    <a:pt x="48768" y="47244"/>
                  </a:lnTo>
                  <a:lnTo>
                    <a:pt x="80772" y="22860"/>
                  </a:lnTo>
                  <a:lnTo>
                    <a:pt x="92964" y="18288"/>
                  </a:lnTo>
                  <a:lnTo>
                    <a:pt x="105156" y="12192"/>
                  </a:lnTo>
                  <a:lnTo>
                    <a:pt x="118872" y="9144"/>
                  </a:lnTo>
                  <a:lnTo>
                    <a:pt x="146304" y="6096"/>
                  </a:lnTo>
                  <a:lnTo>
                    <a:pt x="185420" y="6096"/>
                  </a:lnTo>
                  <a:lnTo>
                    <a:pt x="175260" y="3048"/>
                  </a:lnTo>
                  <a:lnTo>
                    <a:pt x="161544" y="1524"/>
                  </a:lnTo>
                  <a:lnTo>
                    <a:pt x="146304" y="0"/>
                  </a:lnTo>
                  <a:close/>
                </a:path>
                <a:path w="292735" h="292735">
                  <a:moveTo>
                    <a:pt x="185420" y="6096"/>
                  </a:moveTo>
                  <a:lnTo>
                    <a:pt x="146304" y="6096"/>
                  </a:lnTo>
                  <a:lnTo>
                    <a:pt x="161544" y="7620"/>
                  </a:lnTo>
                  <a:lnTo>
                    <a:pt x="175260" y="9144"/>
                  </a:lnTo>
                  <a:lnTo>
                    <a:pt x="225552" y="30480"/>
                  </a:lnTo>
                  <a:lnTo>
                    <a:pt x="254508" y="57912"/>
                  </a:lnTo>
                  <a:lnTo>
                    <a:pt x="275844" y="91440"/>
                  </a:lnTo>
                  <a:lnTo>
                    <a:pt x="286512" y="146304"/>
                  </a:lnTo>
                  <a:lnTo>
                    <a:pt x="284988" y="161544"/>
                  </a:lnTo>
                  <a:lnTo>
                    <a:pt x="275844" y="201168"/>
                  </a:lnTo>
                  <a:lnTo>
                    <a:pt x="254508" y="234696"/>
                  </a:lnTo>
                  <a:lnTo>
                    <a:pt x="224028" y="262128"/>
                  </a:lnTo>
                  <a:lnTo>
                    <a:pt x="213360" y="269748"/>
                  </a:lnTo>
                  <a:lnTo>
                    <a:pt x="175260" y="283464"/>
                  </a:lnTo>
                  <a:lnTo>
                    <a:pt x="146304" y="286512"/>
                  </a:lnTo>
                  <a:lnTo>
                    <a:pt x="190500" y="286512"/>
                  </a:lnTo>
                  <a:lnTo>
                    <a:pt x="228600" y="268224"/>
                  </a:lnTo>
                  <a:lnTo>
                    <a:pt x="268224" y="228600"/>
                  </a:lnTo>
                  <a:lnTo>
                    <a:pt x="286512" y="188976"/>
                  </a:lnTo>
                  <a:lnTo>
                    <a:pt x="292608" y="161544"/>
                  </a:lnTo>
                  <a:lnTo>
                    <a:pt x="292608" y="131064"/>
                  </a:lnTo>
                  <a:lnTo>
                    <a:pt x="289560" y="117348"/>
                  </a:lnTo>
                  <a:lnTo>
                    <a:pt x="286512" y="102108"/>
                  </a:lnTo>
                  <a:lnTo>
                    <a:pt x="268224" y="64008"/>
                  </a:lnTo>
                  <a:lnTo>
                    <a:pt x="239268" y="33528"/>
                  </a:lnTo>
                  <a:lnTo>
                    <a:pt x="204216" y="12192"/>
                  </a:lnTo>
                  <a:lnTo>
                    <a:pt x="190500" y="7620"/>
                  </a:lnTo>
                  <a:lnTo>
                    <a:pt x="185420" y="6096"/>
                  </a:lnTo>
                  <a:close/>
                </a:path>
              </a:pathLst>
            </a:custGeom>
            <a:solidFill>
              <a:srgbClr val="000000"/>
            </a:solidFill>
          </p:spPr>
          <p:txBody>
            <a:bodyPr wrap="square" lIns="0" tIns="0" rIns="0" bIns="0" rtlCol="0"/>
            <a:lstStyle/>
            <a:p>
              <a:endParaRPr/>
            </a:p>
          </p:txBody>
        </p:sp>
      </p:grpSp>
      <p:sp>
        <p:nvSpPr>
          <p:cNvPr id="35" name="object 35"/>
          <p:cNvSpPr txBox="1"/>
          <p:nvPr/>
        </p:nvSpPr>
        <p:spPr>
          <a:xfrm>
            <a:off x="5607809" y="4711700"/>
            <a:ext cx="1344295" cy="746760"/>
          </a:xfrm>
          <a:prstGeom prst="rect">
            <a:avLst/>
          </a:prstGeom>
        </p:spPr>
        <p:txBody>
          <a:bodyPr vert="horz" wrap="square" lIns="0" tIns="26670" rIns="0" bIns="0" rtlCol="0">
            <a:spAutoFit/>
          </a:bodyPr>
          <a:lstStyle/>
          <a:p>
            <a:pPr marL="12700" marR="134620">
              <a:lnSpc>
                <a:spcPts val="1360"/>
              </a:lnSpc>
              <a:spcBef>
                <a:spcPts val="210"/>
              </a:spcBef>
            </a:pPr>
            <a:r>
              <a:rPr sz="1200" dirty="0">
                <a:latin typeface="ＭＳ Ｐゴシック"/>
                <a:cs typeface="ＭＳ Ｐゴシック"/>
              </a:rPr>
              <a:t>（</a:t>
            </a:r>
            <a:r>
              <a:rPr sz="1200" spc="-15" dirty="0">
                <a:latin typeface="ＭＳ Ｐゴシック"/>
                <a:cs typeface="ＭＳ Ｐゴシック"/>
              </a:rPr>
              <a:t>試飲・試食がある</a:t>
            </a:r>
            <a:r>
              <a:rPr sz="1200" dirty="0">
                <a:latin typeface="ＭＳ Ｐゴシック"/>
                <a:cs typeface="ＭＳ Ｐゴシック"/>
              </a:rPr>
              <a:t>場合</a:t>
            </a:r>
            <a:r>
              <a:rPr sz="1200" spc="-50" dirty="0">
                <a:latin typeface="ＭＳ Ｐゴシック"/>
                <a:cs typeface="ＭＳ Ｐゴシック"/>
              </a:rPr>
              <a:t>）</a:t>
            </a:r>
            <a:endParaRPr sz="1200">
              <a:latin typeface="ＭＳ Ｐゴシック"/>
              <a:cs typeface="ＭＳ Ｐゴシック"/>
            </a:endParaRPr>
          </a:p>
          <a:p>
            <a:pPr marL="12700" marR="5080">
              <a:lnSpc>
                <a:spcPts val="1440"/>
              </a:lnSpc>
              <a:spcBef>
                <a:spcPts val="10"/>
              </a:spcBef>
            </a:pPr>
            <a:r>
              <a:rPr sz="1200" spc="-15" dirty="0">
                <a:latin typeface="ＭＳ Ｐゴシック"/>
                <a:cs typeface="ＭＳ Ｐゴシック"/>
              </a:rPr>
              <a:t>蛇口付きポリタンク、ポリバケツ各１台</a:t>
            </a:r>
            <a:endParaRPr sz="1200">
              <a:latin typeface="ＭＳ Ｐゴシック"/>
              <a:cs typeface="ＭＳ Ｐゴシック"/>
            </a:endParaRPr>
          </a:p>
        </p:txBody>
      </p:sp>
      <p:sp>
        <p:nvSpPr>
          <p:cNvPr id="36" name="object 36"/>
          <p:cNvSpPr/>
          <p:nvPr/>
        </p:nvSpPr>
        <p:spPr>
          <a:xfrm>
            <a:off x="5029200" y="5030723"/>
            <a:ext cx="715010" cy="1224280"/>
          </a:xfrm>
          <a:custGeom>
            <a:avLst/>
            <a:gdLst/>
            <a:ahLst/>
            <a:cxnLst/>
            <a:rect l="l" t="t" r="r" b="b"/>
            <a:pathLst>
              <a:path w="715010" h="1224279">
                <a:moveTo>
                  <a:pt x="573024" y="9144"/>
                </a:moveTo>
                <a:lnTo>
                  <a:pt x="571500" y="0"/>
                </a:lnTo>
                <a:lnTo>
                  <a:pt x="0" y="143256"/>
                </a:lnTo>
                <a:lnTo>
                  <a:pt x="1524" y="152400"/>
                </a:lnTo>
                <a:lnTo>
                  <a:pt x="573024" y="9144"/>
                </a:lnTo>
                <a:close/>
              </a:path>
              <a:path w="715010" h="1224279">
                <a:moveTo>
                  <a:pt x="714756" y="1130808"/>
                </a:moveTo>
                <a:lnTo>
                  <a:pt x="71628" y="1214628"/>
                </a:lnTo>
                <a:lnTo>
                  <a:pt x="73152" y="1223772"/>
                </a:lnTo>
                <a:lnTo>
                  <a:pt x="714756" y="1139952"/>
                </a:lnTo>
                <a:lnTo>
                  <a:pt x="714756" y="1130808"/>
                </a:lnTo>
                <a:close/>
              </a:path>
            </a:pathLst>
          </a:custGeom>
          <a:solidFill>
            <a:srgbClr val="497DBA"/>
          </a:solidFill>
        </p:spPr>
        <p:txBody>
          <a:bodyPr wrap="square" lIns="0" tIns="0" rIns="0" bIns="0" rtlCol="0"/>
          <a:lstStyle/>
          <a:p>
            <a:endParaRPr/>
          </a:p>
        </p:txBody>
      </p:sp>
      <p:grpSp>
        <p:nvGrpSpPr>
          <p:cNvPr id="37" name="object 37"/>
          <p:cNvGrpSpPr/>
          <p:nvPr/>
        </p:nvGrpSpPr>
        <p:grpSpPr>
          <a:xfrm>
            <a:off x="2496311" y="6597391"/>
            <a:ext cx="2738755" cy="2776855"/>
            <a:chOff x="2496311" y="6597391"/>
            <a:chExt cx="2738755" cy="2776855"/>
          </a:xfrm>
        </p:grpSpPr>
        <p:sp>
          <p:nvSpPr>
            <p:cNvPr id="38" name="object 38"/>
            <p:cNvSpPr/>
            <p:nvPr/>
          </p:nvSpPr>
          <p:spPr>
            <a:xfrm>
              <a:off x="2496311" y="7010395"/>
              <a:ext cx="2735580" cy="2364105"/>
            </a:xfrm>
            <a:custGeom>
              <a:avLst/>
              <a:gdLst/>
              <a:ahLst/>
              <a:cxnLst/>
              <a:rect l="l" t="t" r="r" b="b"/>
              <a:pathLst>
                <a:path w="2735579" h="2364104">
                  <a:moveTo>
                    <a:pt x="2734056" y="0"/>
                  </a:moveTo>
                  <a:lnTo>
                    <a:pt x="1524" y="0"/>
                  </a:lnTo>
                  <a:lnTo>
                    <a:pt x="0" y="1524"/>
                  </a:lnTo>
                  <a:lnTo>
                    <a:pt x="0" y="2362203"/>
                  </a:lnTo>
                  <a:lnTo>
                    <a:pt x="1524" y="2363727"/>
                  </a:lnTo>
                  <a:lnTo>
                    <a:pt x="2734056" y="2363727"/>
                  </a:lnTo>
                  <a:lnTo>
                    <a:pt x="2735580" y="2362203"/>
                  </a:lnTo>
                  <a:lnTo>
                    <a:pt x="2735580" y="2360679"/>
                  </a:lnTo>
                  <a:lnTo>
                    <a:pt x="6096" y="2360679"/>
                  </a:lnTo>
                  <a:lnTo>
                    <a:pt x="3048" y="2357631"/>
                  </a:lnTo>
                  <a:lnTo>
                    <a:pt x="6096" y="2357631"/>
                  </a:lnTo>
                  <a:lnTo>
                    <a:pt x="6096" y="6096"/>
                  </a:lnTo>
                  <a:lnTo>
                    <a:pt x="3048" y="6096"/>
                  </a:lnTo>
                  <a:lnTo>
                    <a:pt x="6096" y="3048"/>
                  </a:lnTo>
                  <a:lnTo>
                    <a:pt x="2735580" y="3048"/>
                  </a:lnTo>
                  <a:lnTo>
                    <a:pt x="2735580" y="1524"/>
                  </a:lnTo>
                  <a:lnTo>
                    <a:pt x="2734056" y="0"/>
                  </a:lnTo>
                  <a:close/>
                </a:path>
                <a:path w="2735579" h="2364104">
                  <a:moveTo>
                    <a:pt x="6096" y="2357631"/>
                  </a:moveTo>
                  <a:lnTo>
                    <a:pt x="3048" y="2357631"/>
                  </a:lnTo>
                  <a:lnTo>
                    <a:pt x="6096" y="2360679"/>
                  </a:lnTo>
                  <a:lnTo>
                    <a:pt x="6096" y="2357631"/>
                  </a:lnTo>
                  <a:close/>
                </a:path>
                <a:path w="2735579" h="2364104">
                  <a:moveTo>
                    <a:pt x="2727960" y="2357631"/>
                  </a:moveTo>
                  <a:lnTo>
                    <a:pt x="6096" y="2357631"/>
                  </a:lnTo>
                  <a:lnTo>
                    <a:pt x="6096" y="2360679"/>
                  </a:lnTo>
                  <a:lnTo>
                    <a:pt x="2727960" y="2360679"/>
                  </a:lnTo>
                  <a:lnTo>
                    <a:pt x="2727960" y="2357631"/>
                  </a:lnTo>
                  <a:close/>
                </a:path>
                <a:path w="2735579" h="2364104">
                  <a:moveTo>
                    <a:pt x="2727960" y="3048"/>
                  </a:moveTo>
                  <a:lnTo>
                    <a:pt x="2727960" y="2360679"/>
                  </a:lnTo>
                  <a:lnTo>
                    <a:pt x="2732532" y="2357631"/>
                  </a:lnTo>
                  <a:lnTo>
                    <a:pt x="2735580" y="2357631"/>
                  </a:lnTo>
                  <a:lnTo>
                    <a:pt x="2735580" y="6096"/>
                  </a:lnTo>
                  <a:lnTo>
                    <a:pt x="2732532" y="6096"/>
                  </a:lnTo>
                  <a:lnTo>
                    <a:pt x="2727960" y="3048"/>
                  </a:lnTo>
                  <a:close/>
                </a:path>
                <a:path w="2735579" h="2364104">
                  <a:moveTo>
                    <a:pt x="2735580" y="2357631"/>
                  </a:moveTo>
                  <a:lnTo>
                    <a:pt x="2732532" y="2357631"/>
                  </a:lnTo>
                  <a:lnTo>
                    <a:pt x="2727960" y="2360679"/>
                  </a:lnTo>
                  <a:lnTo>
                    <a:pt x="2735580" y="2360679"/>
                  </a:lnTo>
                  <a:lnTo>
                    <a:pt x="2735580" y="2357631"/>
                  </a:lnTo>
                  <a:close/>
                </a:path>
                <a:path w="2735579" h="2364104">
                  <a:moveTo>
                    <a:pt x="6096" y="3048"/>
                  </a:moveTo>
                  <a:lnTo>
                    <a:pt x="3048" y="6096"/>
                  </a:lnTo>
                  <a:lnTo>
                    <a:pt x="6096" y="6096"/>
                  </a:lnTo>
                  <a:lnTo>
                    <a:pt x="6096" y="3048"/>
                  </a:lnTo>
                  <a:close/>
                </a:path>
                <a:path w="2735579" h="2364104">
                  <a:moveTo>
                    <a:pt x="2727960" y="3048"/>
                  </a:moveTo>
                  <a:lnTo>
                    <a:pt x="6096" y="3048"/>
                  </a:lnTo>
                  <a:lnTo>
                    <a:pt x="6096" y="6096"/>
                  </a:lnTo>
                  <a:lnTo>
                    <a:pt x="2727960" y="6096"/>
                  </a:lnTo>
                  <a:lnTo>
                    <a:pt x="2727960" y="3048"/>
                  </a:lnTo>
                  <a:close/>
                </a:path>
                <a:path w="2735579" h="2364104">
                  <a:moveTo>
                    <a:pt x="2735580" y="3048"/>
                  </a:moveTo>
                  <a:lnTo>
                    <a:pt x="2727960" y="3048"/>
                  </a:lnTo>
                  <a:lnTo>
                    <a:pt x="2732532" y="6096"/>
                  </a:lnTo>
                  <a:lnTo>
                    <a:pt x="2735580" y="6096"/>
                  </a:lnTo>
                  <a:lnTo>
                    <a:pt x="2735580" y="3048"/>
                  </a:lnTo>
                  <a:close/>
                </a:path>
              </a:pathLst>
            </a:custGeom>
            <a:solidFill>
              <a:srgbClr val="000000"/>
            </a:solidFill>
          </p:spPr>
          <p:txBody>
            <a:bodyPr wrap="square" lIns="0" tIns="0" rIns="0" bIns="0" rtlCol="0"/>
            <a:lstStyle/>
            <a:p>
              <a:endParaRPr/>
            </a:p>
          </p:txBody>
        </p:sp>
        <p:sp>
          <p:nvSpPr>
            <p:cNvPr id="39" name="object 39"/>
            <p:cNvSpPr/>
            <p:nvPr/>
          </p:nvSpPr>
          <p:spPr>
            <a:xfrm>
              <a:off x="2499359" y="6763507"/>
              <a:ext cx="2735580" cy="102235"/>
            </a:xfrm>
            <a:custGeom>
              <a:avLst/>
              <a:gdLst/>
              <a:ahLst/>
              <a:cxnLst/>
              <a:rect l="l" t="t" r="r" b="b"/>
              <a:pathLst>
                <a:path w="2735579" h="102234">
                  <a:moveTo>
                    <a:pt x="2707640" y="56377"/>
                  </a:moveTo>
                  <a:lnTo>
                    <a:pt x="2647188" y="91440"/>
                  </a:lnTo>
                  <a:lnTo>
                    <a:pt x="2644140" y="92964"/>
                  </a:lnTo>
                  <a:lnTo>
                    <a:pt x="2644140" y="96012"/>
                  </a:lnTo>
                  <a:lnTo>
                    <a:pt x="2645664" y="99060"/>
                  </a:lnTo>
                  <a:lnTo>
                    <a:pt x="2647188" y="100584"/>
                  </a:lnTo>
                  <a:lnTo>
                    <a:pt x="2650236" y="102108"/>
                  </a:lnTo>
                  <a:lnTo>
                    <a:pt x="2651760" y="100584"/>
                  </a:lnTo>
                  <a:lnTo>
                    <a:pt x="2727721" y="56388"/>
                  </a:lnTo>
                  <a:lnTo>
                    <a:pt x="2707640" y="56377"/>
                  </a:lnTo>
                  <a:close/>
                </a:path>
                <a:path w="2735579" h="102234">
                  <a:moveTo>
                    <a:pt x="85344" y="0"/>
                  </a:moveTo>
                  <a:lnTo>
                    <a:pt x="83820" y="1524"/>
                  </a:lnTo>
                  <a:lnTo>
                    <a:pt x="0" y="50292"/>
                  </a:lnTo>
                  <a:lnTo>
                    <a:pt x="82296" y="99060"/>
                  </a:lnTo>
                  <a:lnTo>
                    <a:pt x="85344" y="100584"/>
                  </a:lnTo>
                  <a:lnTo>
                    <a:pt x="88392" y="99060"/>
                  </a:lnTo>
                  <a:lnTo>
                    <a:pt x="89916" y="97536"/>
                  </a:lnTo>
                  <a:lnTo>
                    <a:pt x="91440" y="94488"/>
                  </a:lnTo>
                  <a:lnTo>
                    <a:pt x="89916" y="91440"/>
                  </a:lnTo>
                  <a:lnTo>
                    <a:pt x="88392" y="91440"/>
                  </a:lnTo>
                  <a:lnTo>
                    <a:pt x="27449" y="54874"/>
                  </a:lnTo>
                  <a:lnTo>
                    <a:pt x="9144" y="54864"/>
                  </a:lnTo>
                  <a:lnTo>
                    <a:pt x="9144" y="45720"/>
                  </a:lnTo>
                  <a:lnTo>
                    <a:pt x="27957" y="45720"/>
                  </a:lnTo>
                  <a:lnTo>
                    <a:pt x="88392" y="10668"/>
                  </a:lnTo>
                  <a:lnTo>
                    <a:pt x="89916" y="9144"/>
                  </a:lnTo>
                  <a:lnTo>
                    <a:pt x="91440" y="6096"/>
                  </a:lnTo>
                  <a:lnTo>
                    <a:pt x="89916" y="3048"/>
                  </a:lnTo>
                  <a:lnTo>
                    <a:pt x="88392" y="1524"/>
                  </a:lnTo>
                  <a:lnTo>
                    <a:pt x="85344" y="0"/>
                  </a:lnTo>
                  <a:close/>
                </a:path>
                <a:path w="2735579" h="102234">
                  <a:moveTo>
                    <a:pt x="2723388" y="56386"/>
                  </a:moveTo>
                  <a:lnTo>
                    <a:pt x="2726436" y="56388"/>
                  </a:lnTo>
                  <a:lnTo>
                    <a:pt x="2723388" y="56386"/>
                  </a:lnTo>
                  <a:close/>
                </a:path>
                <a:path w="2735579" h="102234">
                  <a:moveTo>
                    <a:pt x="2726436" y="47244"/>
                  </a:moveTo>
                  <a:lnTo>
                    <a:pt x="2723388" y="47244"/>
                  </a:lnTo>
                  <a:lnTo>
                    <a:pt x="2723388" y="56386"/>
                  </a:lnTo>
                  <a:lnTo>
                    <a:pt x="2726436" y="56388"/>
                  </a:lnTo>
                  <a:lnTo>
                    <a:pt x="2726436" y="47244"/>
                  </a:lnTo>
                  <a:close/>
                </a:path>
                <a:path w="2735579" h="102234">
                  <a:moveTo>
                    <a:pt x="2650236" y="1524"/>
                  </a:moveTo>
                  <a:lnTo>
                    <a:pt x="2647188" y="3048"/>
                  </a:lnTo>
                  <a:lnTo>
                    <a:pt x="2645664" y="4572"/>
                  </a:lnTo>
                  <a:lnTo>
                    <a:pt x="2644140" y="7620"/>
                  </a:lnTo>
                  <a:lnTo>
                    <a:pt x="2644140" y="10668"/>
                  </a:lnTo>
                  <a:lnTo>
                    <a:pt x="2647188" y="12192"/>
                  </a:lnTo>
                  <a:lnTo>
                    <a:pt x="2707604" y="47233"/>
                  </a:lnTo>
                  <a:lnTo>
                    <a:pt x="2726436" y="47244"/>
                  </a:lnTo>
                  <a:lnTo>
                    <a:pt x="2726436" y="56388"/>
                  </a:lnTo>
                  <a:lnTo>
                    <a:pt x="2727740" y="56377"/>
                  </a:lnTo>
                  <a:lnTo>
                    <a:pt x="2735580" y="51816"/>
                  </a:lnTo>
                  <a:lnTo>
                    <a:pt x="2651760" y="3048"/>
                  </a:lnTo>
                  <a:lnTo>
                    <a:pt x="2650236" y="1524"/>
                  </a:lnTo>
                  <a:close/>
                </a:path>
                <a:path w="2735579" h="102234">
                  <a:moveTo>
                    <a:pt x="2723388" y="47244"/>
                  </a:moveTo>
                  <a:lnTo>
                    <a:pt x="2715505" y="51816"/>
                  </a:lnTo>
                  <a:lnTo>
                    <a:pt x="2723388" y="56386"/>
                  </a:lnTo>
                  <a:lnTo>
                    <a:pt x="2723388" y="47244"/>
                  </a:lnTo>
                  <a:close/>
                </a:path>
                <a:path w="2735579" h="102234">
                  <a:moveTo>
                    <a:pt x="2715505" y="51816"/>
                  </a:moveTo>
                  <a:lnTo>
                    <a:pt x="2707640" y="56377"/>
                  </a:lnTo>
                  <a:lnTo>
                    <a:pt x="2723385" y="56386"/>
                  </a:lnTo>
                  <a:lnTo>
                    <a:pt x="2715505" y="51816"/>
                  </a:lnTo>
                  <a:close/>
                </a:path>
                <a:path w="2735579" h="102234">
                  <a:moveTo>
                    <a:pt x="27939" y="45730"/>
                  </a:moveTo>
                  <a:lnTo>
                    <a:pt x="19941" y="50369"/>
                  </a:lnTo>
                  <a:lnTo>
                    <a:pt x="27449" y="54874"/>
                  </a:lnTo>
                  <a:lnTo>
                    <a:pt x="2707640" y="56377"/>
                  </a:lnTo>
                  <a:lnTo>
                    <a:pt x="2715505" y="51816"/>
                  </a:lnTo>
                  <a:lnTo>
                    <a:pt x="2707604" y="47233"/>
                  </a:lnTo>
                  <a:lnTo>
                    <a:pt x="27939" y="45730"/>
                  </a:lnTo>
                  <a:close/>
                </a:path>
                <a:path w="2735579" h="102234">
                  <a:moveTo>
                    <a:pt x="9144" y="45720"/>
                  </a:moveTo>
                  <a:lnTo>
                    <a:pt x="9144" y="54864"/>
                  </a:lnTo>
                  <a:lnTo>
                    <a:pt x="27449" y="54874"/>
                  </a:lnTo>
                  <a:lnTo>
                    <a:pt x="12192" y="54864"/>
                  </a:lnTo>
                  <a:lnTo>
                    <a:pt x="12192" y="45721"/>
                  </a:lnTo>
                  <a:lnTo>
                    <a:pt x="9144" y="45720"/>
                  </a:lnTo>
                  <a:close/>
                </a:path>
                <a:path w="2735579" h="102234">
                  <a:moveTo>
                    <a:pt x="12192" y="45721"/>
                  </a:moveTo>
                  <a:lnTo>
                    <a:pt x="12192" y="54864"/>
                  </a:lnTo>
                  <a:lnTo>
                    <a:pt x="19941" y="50369"/>
                  </a:lnTo>
                  <a:lnTo>
                    <a:pt x="12192" y="45721"/>
                  </a:lnTo>
                  <a:close/>
                </a:path>
                <a:path w="2735579" h="102234">
                  <a:moveTo>
                    <a:pt x="19941" y="50369"/>
                  </a:moveTo>
                  <a:lnTo>
                    <a:pt x="12192" y="54864"/>
                  </a:lnTo>
                  <a:lnTo>
                    <a:pt x="27432" y="54864"/>
                  </a:lnTo>
                  <a:lnTo>
                    <a:pt x="19941" y="50369"/>
                  </a:lnTo>
                  <a:close/>
                </a:path>
                <a:path w="2735579" h="102234">
                  <a:moveTo>
                    <a:pt x="2707604" y="47233"/>
                  </a:moveTo>
                  <a:lnTo>
                    <a:pt x="2715505" y="51816"/>
                  </a:lnTo>
                  <a:lnTo>
                    <a:pt x="2723388" y="47244"/>
                  </a:lnTo>
                  <a:lnTo>
                    <a:pt x="2726436" y="47244"/>
                  </a:lnTo>
                  <a:lnTo>
                    <a:pt x="2707604" y="47233"/>
                  </a:lnTo>
                  <a:close/>
                </a:path>
                <a:path w="2735579" h="102234">
                  <a:moveTo>
                    <a:pt x="12194" y="45721"/>
                  </a:moveTo>
                  <a:lnTo>
                    <a:pt x="19941" y="50369"/>
                  </a:lnTo>
                  <a:lnTo>
                    <a:pt x="27939" y="45730"/>
                  </a:lnTo>
                  <a:lnTo>
                    <a:pt x="12194" y="45721"/>
                  </a:lnTo>
                  <a:close/>
                </a:path>
                <a:path w="2735579" h="102234">
                  <a:moveTo>
                    <a:pt x="12192" y="45720"/>
                  </a:moveTo>
                  <a:lnTo>
                    <a:pt x="9144" y="45720"/>
                  </a:lnTo>
                  <a:lnTo>
                    <a:pt x="12192" y="45721"/>
                  </a:lnTo>
                  <a:close/>
                </a:path>
              </a:pathLst>
            </a:custGeom>
            <a:solidFill>
              <a:srgbClr val="497DBA"/>
            </a:solidFill>
          </p:spPr>
          <p:txBody>
            <a:bodyPr wrap="square" lIns="0" tIns="0" rIns="0" bIns="0" rtlCol="0"/>
            <a:lstStyle/>
            <a:p>
              <a:endParaRPr/>
            </a:p>
          </p:txBody>
        </p:sp>
        <p:sp>
          <p:nvSpPr>
            <p:cNvPr id="40" name="object 40"/>
            <p:cNvSpPr/>
            <p:nvPr/>
          </p:nvSpPr>
          <p:spPr>
            <a:xfrm>
              <a:off x="3363467" y="6597391"/>
              <a:ext cx="713740" cy="368935"/>
            </a:xfrm>
            <a:custGeom>
              <a:avLst/>
              <a:gdLst/>
              <a:ahLst/>
              <a:cxnLst/>
              <a:rect l="l" t="t" r="r" b="b"/>
              <a:pathLst>
                <a:path w="713739" h="368934">
                  <a:moveTo>
                    <a:pt x="713231" y="0"/>
                  </a:moveTo>
                  <a:lnTo>
                    <a:pt x="0" y="0"/>
                  </a:lnTo>
                  <a:lnTo>
                    <a:pt x="0" y="368807"/>
                  </a:lnTo>
                  <a:lnTo>
                    <a:pt x="713231" y="368807"/>
                  </a:lnTo>
                  <a:lnTo>
                    <a:pt x="713231" y="0"/>
                  </a:lnTo>
                  <a:close/>
                </a:path>
              </a:pathLst>
            </a:custGeom>
            <a:solidFill>
              <a:srgbClr val="FFFFFF"/>
            </a:solidFill>
          </p:spPr>
          <p:txBody>
            <a:bodyPr wrap="square" lIns="0" tIns="0" rIns="0" bIns="0" rtlCol="0"/>
            <a:lstStyle/>
            <a:p>
              <a:endParaRPr/>
            </a:p>
          </p:txBody>
        </p:sp>
      </p:grpSp>
      <p:sp>
        <p:nvSpPr>
          <p:cNvPr id="41" name="object 41"/>
          <p:cNvSpPr txBox="1"/>
          <p:nvPr/>
        </p:nvSpPr>
        <p:spPr>
          <a:xfrm>
            <a:off x="5734303" y="7816088"/>
            <a:ext cx="498475" cy="299720"/>
          </a:xfrm>
          <a:prstGeom prst="rect">
            <a:avLst/>
          </a:prstGeom>
        </p:spPr>
        <p:txBody>
          <a:bodyPr vert="horz" wrap="square" lIns="0" tIns="12700" rIns="0" bIns="0" rtlCol="0">
            <a:spAutoFit/>
          </a:bodyPr>
          <a:lstStyle/>
          <a:p>
            <a:pPr marL="12700">
              <a:lnSpc>
                <a:spcPct val="100000"/>
              </a:lnSpc>
              <a:spcBef>
                <a:spcPts val="100"/>
              </a:spcBef>
            </a:pPr>
            <a:r>
              <a:rPr sz="1800" spc="-20" dirty="0">
                <a:latin typeface="Calibri"/>
                <a:cs typeface="Calibri"/>
              </a:rPr>
              <a:t>3.6m</a:t>
            </a:r>
            <a:endParaRPr sz="1800">
              <a:latin typeface="Calibri"/>
              <a:cs typeface="Calibri"/>
            </a:endParaRPr>
          </a:p>
        </p:txBody>
      </p:sp>
      <p:sp>
        <p:nvSpPr>
          <p:cNvPr id="42" name="object 42"/>
          <p:cNvSpPr/>
          <p:nvPr/>
        </p:nvSpPr>
        <p:spPr>
          <a:xfrm>
            <a:off x="5544311" y="7030207"/>
            <a:ext cx="102235" cy="2357755"/>
          </a:xfrm>
          <a:custGeom>
            <a:avLst/>
            <a:gdLst/>
            <a:ahLst/>
            <a:cxnLst/>
            <a:rect l="l" t="t" r="r" b="b"/>
            <a:pathLst>
              <a:path w="102235" h="2357754">
                <a:moveTo>
                  <a:pt x="9144" y="2266191"/>
                </a:moveTo>
                <a:lnTo>
                  <a:pt x="6096" y="2266191"/>
                </a:lnTo>
                <a:lnTo>
                  <a:pt x="3048" y="2267715"/>
                </a:lnTo>
                <a:lnTo>
                  <a:pt x="0" y="2270763"/>
                </a:lnTo>
                <a:lnTo>
                  <a:pt x="1524" y="2273811"/>
                </a:lnTo>
                <a:lnTo>
                  <a:pt x="50292" y="2357631"/>
                </a:lnTo>
                <a:lnTo>
                  <a:pt x="56498" y="2346963"/>
                </a:lnTo>
                <a:lnTo>
                  <a:pt x="45720" y="2346963"/>
                </a:lnTo>
                <a:lnTo>
                  <a:pt x="45731" y="2329693"/>
                </a:lnTo>
                <a:lnTo>
                  <a:pt x="10668" y="2269239"/>
                </a:lnTo>
                <a:lnTo>
                  <a:pt x="9144" y="2266191"/>
                </a:lnTo>
                <a:close/>
              </a:path>
              <a:path w="102235" h="2357754">
                <a:moveTo>
                  <a:pt x="50369" y="2337689"/>
                </a:moveTo>
                <a:lnTo>
                  <a:pt x="45720" y="2345437"/>
                </a:lnTo>
                <a:lnTo>
                  <a:pt x="45720" y="2346963"/>
                </a:lnTo>
                <a:lnTo>
                  <a:pt x="54864" y="2346963"/>
                </a:lnTo>
                <a:lnTo>
                  <a:pt x="54863" y="2345437"/>
                </a:lnTo>
                <a:lnTo>
                  <a:pt x="50369" y="2337689"/>
                </a:lnTo>
                <a:close/>
              </a:path>
              <a:path w="102235" h="2357754">
                <a:moveTo>
                  <a:pt x="94488" y="2266191"/>
                </a:moveTo>
                <a:lnTo>
                  <a:pt x="92964" y="2266191"/>
                </a:lnTo>
                <a:lnTo>
                  <a:pt x="91440" y="2269239"/>
                </a:lnTo>
                <a:lnTo>
                  <a:pt x="54874" y="2330180"/>
                </a:lnTo>
                <a:lnTo>
                  <a:pt x="54864" y="2346963"/>
                </a:lnTo>
                <a:lnTo>
                  <a:pt x="56498" y="2346963"/>
                </a:lnTo>
                <a:lnTo>
                  <a:pt x="99060" y="2273811"/>
                </a:lnTo>
                <a:lnTo>
                  <a:pt x="100584" y="2270763"/>
                </a:lnTo>
                <a:lnTo>
                  <a:pt x="97536" y="2267715"/>
                </a:lnTo>
                <a:lnTo>
                  <a:pt x="94488" y="2266191"/>
                </a:lnTo>
                <a:close/>
              </a:path>
              <a:path w="102235" h="2357754">
                <a:moveTo>
                  <a:pt x="54874" y="2330180"/>
                </a:moveTo>
                <a:lnTo>
                  <a:pt x="50369" y="2337689"/>
                </a:lnTo>
                <a:lnTo>
                  <a:pt x="54864" y="2345439"/>
                </a:lnTo>
                <a:lnTo>
                  <a:pt x="54874" y="2330180"/>
                </a:lnTo>
                <a:close/>
              </a:path>
              <a:path w="102235" h="2357754">
                <a:moveTo>
                  <a:pt x="45731" y="2329693"/>
                </a:moveTo>
                <a:lnTo>
                  <a:pt x="45720" y="2345437"/>
                </a:lnTo>
                <a:lnTo>
                  <a:pt x="50369" y="2337689"/>
                </a:lnTo>
                <a:lnTo>
                  <a:pt x="45731" y="2329693"/>
                </a:lnTo>
                <a:close/>
              </a:path>
              <a:path w="102235" h="2357754">
                <a:moveTo>
                  <a:pt x="51893" y="18417"/>
                </a:moveTo>
                <a:lnTo>
                  <a:pt x="47232" y="26452"/>
                </a:lnTo>
                <a:lnTo>
                  <a:pt x="45731" y="2329693"/>
                </a:lnTo>
                <a:lnTo>
                  <a:pt x="50369" y="2337689"/>
                </a:lnTo>
                <a:lnTo>
                  <a:pt x="54874" y="2330180"/>
                </a:lnTo>
                <a:lnTo>
                  <a:pt x="56377" y="25889"/>
                </a:lnTo>
                <a:lnTo>
                  <a:pt x="51893" y="18417"/>
                </a:lnTo>
                <a:close/>
              </a:path>
              <a:path w="102235" h="2357754">
                <a:moveTo>
                  <a:pt x="51816" y="0"/>
                </a:moveTo>
                <a:lnTo>
                  <a:pt x="3048" y="82296"/>
                </a:lnTo>
                <a:lnTo>
                  <a:pt x="1524" y="85344"/>
                </a:lnTo>
                <a:lnTo>
                  <a:pt x="3048" y="88392"/>
                </a:lnTo>
                <a:lnTo>
                  <a:pt x="4572" y="89916"/>
                </a:lnTo>
                <a:lnTo>
                  <a:pt x="10668" y="89916"/>
                </a:lnTo>
                <a:lnTo>
                  <a:pt x="12192" y="86868"/>
                </a:lnTo>
                <a:lnTo>
                  <a:pt x="47232" y="26452"/>
                </a:lnTo>
                <a:lnTo>
                  <a:pt x="47244" y="9144"/>
                </a:lnTo>
                <a:lnTo>
                  <a:pt x="57234" y="9144"/>
                </a:lnTo>
                <a:lnTo>
                  <a:pt x="51816" y="0"/>
                </a:lnTo>
                <a:close/>
              </a:path>
              <a:path w="102235" h="2357754">
                <a:moveTo>
                  <a:pt x="58137" y="10668"/>
                </a:moveTo>
                <a:lnTo>
                  <a:pt x="56388" y="10668"/>
                </a:lnTo>
                <a:lnTo>
                  <a:pt x="56377" y="25889"/>
                </a:lnTo>
                <a:lnTo>
                  <a:pt x="92964" y="86868"/>
                </a:lnTo>
                <a:lnTo>
                  <a:pt x="92964" y="89916"/>
                </a:lnTo>
                <a:lnTo>
                  <a:pt x="99060" y="89916"/>
                </a:lnTo>
                <a:lnTo>
                  <a:pt x="100584" y="88392"/>
                </a:lnTo>
                <a:lnTo>
                  <a:pt x="102108" y="85344"/>
                </a:lnTo>
                <a:lnTo>
                  <a:pt x="100584" y="82296"/>
                </a:lnTo>
                <a:lnTo>
                  <a:pt x="58137" y="10668"/>
                </a:lnTo>
                <a:close/>
              </a:path>
              <a:path w="102235" h="2357754">
                <a:moveTo>
                  <a:pt x="56388" y="9144"/>
                </a:moveTo>
                <a:lnTo>
                  <a:pt x="47244" y="9144"/>
                </a:lnTo>
                <a:lnTo>
                  <a:pt x="47232" y="26452"/>
                </a:lnTo>
                <a:lnTo>
                  <a:pt x="51893" y="18417"/>
                </a:lnTo>
                <a:lnTo>
                  <a:pt x="47244" y="10668"/>
                </a:lnTo>
                <a:lnTo>
                  <a:pt x="56387" y="10668"/>
                </a:lnTo>
                <a:lnTo>
                  <a:pt x="56388" y="9144"/>
                </a:lnTo>
                <a:close/>
              </a:path>
              <a:path w="102235" h="2357754">
                <a:moveTo>
                  <a:pt x="56387" y="10669"/>
                </a:moveTo>
                <a:lnTo>
                  <a:pt x="51893" y="18417"/>
                </a:lnTo>
                <a:lnTo>
                  <a:pt x="56377" y="25889"/>
                </a:lnTo>
                <a:lnTo>
                  <a:pt x="56387" y="10669"/>
                </a:lnTo>
                <a:close/>
              </a:path>
              <a:path w="102235" h="2357754">
                <a:moveTo>
                  <a:pt x="56387" y="10668"/>
                </a:moveTo>
                <a:lnTo>
                  <a:pt x="47244" y="10668"/>
                </a:lnTo>
                <a:lnTo>
                  <a:pt x="51893" y="18417"/>
                </a:lnTo>
                <a:lnTo>
                  <a:pt x="56387" y="10668"/>
                </a:lnTo>
                <a:close/>
              </a:path>
              <a:path w="102235" h="2357754">
                <a:moveTo>
                  <a:pt x="57234" y="9144"/>
                </a:moveTo>
                <a:lnTo>
                  <a:pt x="56388" y="9144"/>
                </a:lnTo>
                <a:lnTo>
                  <a:pt x="56387" y="10669"/>
                </a:lnTo>
                <a:lnTo>
                  <a:pt x="58137" y="10668"/>
                </a:lnTo>
                <a:lnTo>
                  <a:pt x="57234" y="9144"/>
                </a:lnTo>
                <a:close/>
              </a:path>
            </a:pathLst>
          </a:custGeom>
          <a:solidFill>
            <a:srgbClr val="497DBA"/>
          </a:solidFill>
        </p:spPr>
        <p:txBody>
          <a:bodyPr wrap="square" lIns="0" tIns="0" rIns="0" bIns="0" rtlCol="0"/>
          <a:lstStyle/>
          <a:p>
            <a:endParaRPr/>
          </a:p>
        </p:txBody>
      </p:sp>
      <p:sp>
        <p:nvSpPr>
          <p:cNvPr id="43" name="object 43"/>
          <p:cNvSpPr txBox="1"/>
          <p:nvPr/>
        </p:nvSpPr>
        <p:spPr>
          <a:xfrm>
            <a:off x="3440684" y="6615176"/>
            <a:ext cx="498475" cy="299720"/>
          </a:xfrm>
          <a:prstGeom prst="rect">
            <a:avLst/>
          </a:prstGeom>
        </p:spPr>
        <p:txBody>
          <a:bodyPr vert="horz" wrap="square" lIns="0" tIns="12700" rIns="0" bIns="0" rtlCol="0">
            <a:spAutoFit/>
          </a:bodyPr>
          <a:lstStyle/>
          <a:p>
            <a:pPr marL="12700">
              <a:lnSpc>
                <a:spcPct val="100000"/>
              </a:lnSpc>
              <a:spcBef>
                <a:spcPts val="100"/>
              </a:spcBef>
            </a:pPr>
            <a:r>
              <a:rPr sz="1800" spc="-20" dirty="0">
                <a:latin typeface="Calibri"/>
                <a:cs typeface="Calibri"/>
              </a:rPr>
              <a:t>3.6m</a:t>
            </a:r>
            <a:endParaRPr sz="1800">
              <a:latin typeface="Calibri"/>
              <a:cs typeface="Calibri"/>
            </a:endParaRPr>
          </a:p>
        </p:txBody>
      </p:sp>
      <p:sp>
        <p:nvSpPr>
          <p:cNvPr id="44" name="object 44"/>
          <p:cNvSpPr txBox="1"/>
          <p:nvPr/>
        </p:nvSpPr>
        <p:spPr>
          <a:xfrm>
            <a:off x="3295903" y="9372092"/>
            <a:ext cx="1050290" cy="239395"/>
          </a:xfrm>
          <a:prstGeom prst="rect">
            <a:avLst/>
          </a:prstGeom>
        </p:spPr>
        <p:txBody>
          <a:bodyPr vert="horz" wrap="square" lIns="0" tIns="12700" rIns="0" bIns="0" rtlCol="0">
            <a:spAutoFit/>
          </a:bodyPr>
          <a:lstStyle/>
          <a:p>
            <a:pPr marL="12700">
              <a:lnSpc>
                <a:spcPct val="100000"/>
              </a:lnSpc>
              <a:spcBef>
                <a:spcPts val="100"/>
              </a:spcBef>
            </a:pPr>
            <a:r>
              <a:rPr sz="1400" spc="-20" dirty="0">
                <a:latin typeface="ＭＳ Ｐゴシック"/>
                <a:cs typeface="ＭＳ Ｐゴシック"/>
              </a:rPr>
              <a:t>【ブース前面】</a:t>
            </a:r>
            <a:endParaRPr sz="1400">
              <a:latin typeface="ＭＳ Ｐゴシック"/>
              <a:cs typeface="ＭＳ Ｐゴシック"/>
            </a:endParaRPr>
          </a:p>
        </p:txBody>
      </p:sp>
      <p:sp>
        <p:nvSpPr>
          <p:cNvPr id="45" name="object 45"/>
          <p:cNvSpPr/>
          <p:nvPr/>
        </p:nvSpPr>
        <p:spPr>
          <a:xfrm>
            <a:off x="605028" y="6810755"/>
            <a:ext cx="1739264" cy="1579245"/>
          </a:xfrm>
          <a:custGeom>
            <a:avLst/>
            <a:gdLst/>
            <a:ahLst/>
            <a:cxnLst/>
            <a:rect l="l" t="t" r="r" b="b"/>
            <a:pathLst>
              <a:path w="1739264" h="1579245">
                <a:moveTo>
                  <a:pt x="9144" y="1536192"/>
                </a:moveTo>
                <a:lnTo>
                  <a:pt x="0" y="1536192"/>
                </a:lnTo>
                <a:lnTo>
                  <a:pt x="0" y="1574292"/>
                </a:lnTo>
                <a:lnTo>
                  <a:pt x="9144" y="1574292"/>
                </a:lnTo>
                <a:lnTo>
                  <a:pt x="9144" y="1536192"/>
                </a:lnTo>
                <a:close/>
              </a:path>
              <a:path w="1739264" h="1579245">
                <a:moveTo>
                  <a:pt x="9144" y="1470660"/>
                </a:moveTo>
                <a:lnTo>
                  <a:pt x="0" y="1470660"/>
                </a:lnTo>
                <a:lnTo>
                  <a:pt x="0" y="1508760"/>
                </a:lnTo>
                <a:lnTo>
                  <a:pt x="9144" y="1508760"/>
                </a:lnTo>
                <a:lnTo>
                  <a:pt x="9144" y="1470660"/>
                </a:lnTo>
                <a:close/>
              </a:path>
              <a:path w="1739264" h="1579245">
                <a:moveTo>
                  <a:pt x="9144" y="1403604"/>
                </a:moveTo>
                <a:lnTo>
                  <a:pt x="0" y="1403604"/>
                </a:lnTo>
                <a:lnTo>
                  <a:pt x="0" y="1441704"/>
                </a:lnTo>
                <a:lnTo>
                  <a:pt x="9144" y="1441704"/>
                </a:lnTo>
                <a:lnTo>
                  <a:pt x="9144" y="1403604"/>
                </a:lnTo>
                <a:close/>
              </a:path>
              <a:path w="1739264" h="1579245">
                <a:moveTo>
                  <a:pt x="9144" y="1336548"/>
                </a:moveTo>
                <a:lnTo>
                  <a:pt x="0" y="1336548"/>
                </a:lnTo>
                <a:lnTo>
                  <a:pt x="0" y="1374648"/>
                </a:lnTo>
                <a:lnTo>
                  <a:pt x="9144" y="1374648"/>
                </a:lnTo>
                <a:lnTo>
                  <a:pt x="9144" y="1336548"/>
                </a:lnTo>
                <a:close/>
              </a:path>
              <a:path w="1739264" h="1579245">
                <a:moveTo>
                  <a:pt x="9144" y="1269492"/>
                </a:moveTo>
                <a:lnTo>
                  <a:pt x="0" y="1269492"/>
                </a:lnTo>
                <a:lnTo>
                  <a:pt x="0" y="1307592"/>
                </a:lnTo>
                <a:lnTo>
                  <a:pt x="9144" y="1307592"/>
                </a:lnTo>
                <a:lnTo>
                  <a:pt x="9144" y="1269492"/>
                </a:lnTo>
                <a:close/>
              </a:path>
              <a:path w="1739264" h="1579245">
                <a:moveTo>
                  <a:pt x="9144" y="1203960"/>
                </a:moveTo>
                <a:lnTo>
                  <a:pt x="0" y="1203960"/>
                </a:lnTo>
                <a:lnTo>
                  <a:pt x="0" y="1242060"/>
                </a:lnTo>
                <a:lnTo>
                  <a:pt x="9144" y="1242060"/>
                </a:lnTo>
                <a:lnTo>
                  <a:pt x="9144" y="1203960"/>
                </a:lnTo>
                <a:close/>
              </a:path>
              <a:path w="1739264" h="1579245">
                <a:moveTo>
                  <a:pt x="9144" y="1136904"/>
                </a:moveTo>
                <a:lnTo>
                  <a:pt x="0" y="1136904"/>
                </a:lnTo>
                <a:lnTo>
                  <a:pt x="0" y="1175004"/>
                </a:lnTo>
                <a:lnTo>
                  <a:pt x="9144" y="1175004"/>
                </a:lnTo>
                <a:lnTo>
                  <a:pt x="9144" y="1136904"/>
                </a:lnTo>
                <a:close/>
              </a:path>
              <a:path w="1739264" h="1579245">
                <a:moveTo>
                  <a:pt x="9144" y="1069848"/>
                </a:moveTo>
                <a:lnTo>
                  <a:pt x="0" y="1069848"/>
                </a:lnTo>
                <a:lnTo>
                  <a:pt x="0" y="1107948"/>
                </a:lnTo>
                <a:lnTo>
                  <a:pt x="9144" y="1107948"/>
                </a:lnTo>
                <a:lnTo>
                  <a:pt x="9144" y="1069848"/>
                </a:lnTo>
                <a:close/>
              </a:path>
              <a:path w="1739264" h="1579245">
                <a:moveTo>
                  <a:pt x="9144" y="1002792"/>
                </a:moveTo>
                <a:lnTo>
                  <a:pt x="0" y="1002792"/>
                </a:lnTo>
                <a:lnTo>
                  <a:pt x="0" y="1040892"/>
                </a:lnTo>
                <a:lnTo>
                  <a:pt x="9144" y="1040892"/>
                </a:lnTo>
                <a:lnTo>
                  <a:pt x="9144" y="1002792"/>
                </a:lnTo>
                <a:close/>
              </a:path>
              <a:path w="1739264" h="1579245">
                <a:moveTo>
                  <a:pt x="9144" y="937260"/>
                </a:moveTo>
                <a:lnTo>
                  <a:pt x="0" y="937260"/>
                </a:lnTo>
                <a:lnTo>
                  <a:pt x="0" y="975360"/>
                </a:lnTo>
                <a:lnTo>
                  <a:pt x="9144" y="975360"/>
                </a:lnTo>
                <a:lnTo>
                  <a:pt x="9144" y="937260"/>
                </a:lnTo>
                <a:close/>
              </a:path>
              <a:path w="1739264" h="1579245">
                <a:moveTo>
                  <a:pt x="9144" y="870204"/>
                </a:moveTo>
                <a:lnTo>
                  <a:pt x="0" y="870204"/>
                </a:lnTo>
                <a:lnTo>
                  <a:pt x="0" y="908304"/>
                </a:lnTo>
                <a:lnTo>
                  <a:pt x="9144" y="908304"/>
                </a:lnTo>
                <a:lnTo>
                  <a:pt x="9144" y="870204"/>
                </a:lnTo>
                <a:close/>
              </a:path>
              <a:path w="1739264" h="1579245">
                <a:moveTo>
                  <a:pt x="9144" y="803148"/>
                </a:moveTo>
                <a:lnTo>
                  <a:pt x="0" y="803148"/>
                </a:lnTo>
                <a:lnTo>
                  <a:pt x="0" y="841248"/>
                </a:lnTo>
                <a:lnTo>
                  <a:pt x="9144" y="841248"/>
                </a:lnTo>
                <a:lnTo>
                  <a:pt x="9144" y="803148"/>
                </a:lnTo>
                <a:close/>
              </a:path>
              <a:path w="1739264" h="1579245">
                <a:moveTo>
                  <a:pt x="9144" y="736092"/>
                </a:moveTo>
                <a:lnTo>
                  <a:pt x="0" y="736092"/>
                </a:lnTo>
                <a:lnTo>
                  <a:pt x="0" y="774192"/>
                </a:lnTo>
                <a:lnTo>
                  <a:pt x="9144" y="774192"/>
                </a:lnTo>
                <a:lnTo>
                  <a:pt x="9144" y="736092"/>
                </a:lnTo>
                <a:close/>
              </a:path>
              <a:path w="1739264" h="1579245">
                <a:moveTo>
                  <a:pt x="9144" y="670560"/>
                </a:moveTo>
                <a:lnTo>
                  <a:pt x="0" y="670560"/>
                </a:lnTo>
                <a:lnTo>
                  <a:pt x="0" y="708660"/>
                </a:lnTo>
                <a:lnTo>
                  <a:pt x="9144" y="708660"/>
                </a:lnTo>
                <a:lnTo>
                  <a:pt x="9144" y="670560"/>
                </a:lnTo>
                <a:close/>
              </a:path>
              <a:path w="1739264" h="1579245">
                <a:moveTo>
                  <a:pt x="9144" y="603504"/>
                </a:moveTo>
                <a:lnTo>
                  <a:pt x="0" y="603504"/>
                </a:lnTo>
                <a:lnTo>
                  <a:pt x="0" y="641604"/>
                </a:lnTo>
                <a:lnTo>
                  <a:pt x="9144" y="641604"/>
                </a:lnTo>
                <a:lnTo>
                  <a:pt x="9144" y="603504"/>
                </a:lnTo>
                <a:close/>
              </a:path>
              <a:path w="1739264" h="1579245">
                <a:moveTo>
                  <a:pt x="9144" y="536448"/>
                </a:moveTo>
                <a:lnTo>
                  <a:pt x="0" y="536448"/>
                </a:lnTo>
                <a:lnTo>
                  <a:pt x="0" y="574548"/>
                </a:lnTo>
                <a:lnTo>
                  <a:pt x="9144" y="574548"/>
                </a:lnTo>
                <a:lnTo>
                  <a:pt x="9144" y="536448"/>
                </a:lnTo>
                <a:close/>
              </a:path>
              <a:path w="1739264" h="1579245">
                <a:moveTo>
                  <a:pt x="9144" y="469392"/>
                </a:moveTo>
                <a:lnTo>
                  <a:pt x="0" y="469392"/>
                </a:lnTo>
                <a:lnTo>
                  <a:pt x="0" y="507492"/>
                </a:lnTo>
                <a:lnTo>
                  <a:pt x="9144" y="507492"/>
                </a:lnTo>
                <a:lnTo>
                  <a:pt x="9144" y="469392"/>
                </a:lnTo>
                <a:close/>
              </a:path>
              <a:path w="1739264" h="1579245">
                <a:moveTo>
                  <a:pt x="9144" y="403860"/>
                </a:moveTo>
                <a:lnTo>
                  <a:pt x="0" y="403860"/>
                </a:lnTo>
                <a:lnTo>
                  <a:pt x="0" y="441960"/>
                </a:lnTo>
                <a:lnTo>
                  <a:pt x="9144" y="441960"/>
                </a:lnTo>
                <a:lnTo>
                  <a:pt x="9144" y="403860"/>
                </a:lnTo>
                <a:close/>
              </a:path>
              <a:path w="1739264" h="1579245">
                <a:moveTo>
                  <a:pt x="9144" y="336804"/>
                </a:moveTo>
                <a:lnTo>
                  <a:pt x="0" y="336804"/>
                </a:lnTo>
                <a:lnTo>
                  <a:pt x="0" y="374904"/>
                </a:lnTo>
                <a:lnTo>
                  <a:pt x="9144" y="374904"/>
                </a:lnTo>
                <a:lnTo>
                  <a:pt x="9144" y="336804"/>
                </a:lnTo>
                <a:close/>
              </a:path>
              <a:path w="1739264" h="1579245">
                <a:moveTo>
                  <a:pt x="9144" y="269748"/>
                </a:moveTo>
                <a:lnTo>
                  <a:pt x="0" y="269748"/>
                </a:lnTo>
                <a:lnTo>
                  <a:pt x="0" y="307848"/>
                </a:lnTo>
                <a:lnTo>
                  <a:pt x="9144" y="307848"/>
                </a:lnTo>
                <a:lnTo>
                  <a:pt x="9144" y="269748"/>
                </a:lnTo>
                <a:close/>
              </a:path>
              <a:path w="1739264" h="1579245">
                <a:moveTo>
                  <a:pt x="9144" y="202692"/>
                </a:moveTo>
                <a:lnTo>
                  <a:pt x="0" y="202692"/>
                </a:lnTo>
                <a:lnTo>
                  <a:pt x="0" y="240792"/>
                </a:lnTo>
                <a:lnTo>
                  <a:pt x="9144" y="240792"/>
                </a:lnTo>
                <a:lnTo>
                  <a:pt x="9144" y="202692"/>
                </a:lnTo>
                <a:close/>
              </a:path>
              <a:path w="1739264" h="1579245">
                <a:moveTo>
                  <a:pt x="9144" y="137160"/>
                </a:moveTo>
                <a:lnTo>
                  <a:pt x="0" y="137160"/>
                </a:lnTo>
                <a:lnTo>
                  <a:pt x="0" y="175260"/>
                </a:lnTo>
                <a:lnTo>
                  <a:pt x="9144" y="175260"/>
                </a:lnTo>
                <a:lnTo>
                  <a:pt x="9144" y="137160"/>
                </a:lnTo>
                <a:close/>
              </a:path>
              <a:path w="1739264" h="1579245">
                <a:moveTo>
                  <a:pt x="9144" y="70104"/>
                </a:moveTo>
                <a:lnTo>
                  <a:pt x="0" y="70104"/>
                </a:lnTo>
                <a:lnTo>
                  <a:pt x="0" y="108204"/>
                </a:lnTo>
                <a:lnTo>
                  <a:pt x="9144" y="108204"/>
                </a:lnTo>
                <a:lnTo>
                  <a:pt x="9144" y="70104"/>
                </a:lnTo>
                <a:close/>
              </a:path>
              <a:path w="1739264" h="1579245">
                <a:moveTo>
                  <a:pt x="9144" y="4572"/>
                </a:moveTo>
                <a:lnTo>
                  <a:pt x="6096" y="7620"/>
                </a:lnTo>
                <a:lnTo>
                  <a:pt x="6096" y="0"/>
                </a:lnTo>
                <a:lnTo>
                  <a:pt x="0" y="0"/>
                </a:lnTo>
                <a:lnTo>
                  <a:pt x="0" y="41148"/>
                </a:lnTo>
                <a:lnTo>
                  <a:pt x="9144" y="41148"/>
                </a:lnTo>
                <a:lnTo>
                  <a:pt x="9144" y="9144"/>
                </a:lnTo>
                <a:lnTo>
                  <a:pt x="9144" y="4572"/>
                </a:lnTo>
                <a:close/>
              </a:path>
              <a:path w="1739264" h="1579245">
                <a:moveTo>
                  <a:pt x="68580" y="1569720"/>
                </a:moveTo>
                <a:lnTo>
                  <a:pt x="30480" y="1569720"/>
                </a:lnTo>
                <a:lnTo>
                  <a:pt x="30480" y="1578864"/>
                </a:lnTo>
                <a:lnTo>
                  <a:pt x="68580" y="1578864"/>
                </a:lnTo>
                <a:lnTo>
                  <a:pt x="68580" y="1569720"/>
                </a:lnTo>
                <a:close/>
              </a:path>
              <a:path w="1739264" h="1579245">
                <a:moveTo>
                  <a:pt x="73152" y="0"/>
                </a:moveTo>
                <a:lnTo>
                  <a:pt x="35052" y="0"/>
                </a:lnTo>
                <a:lnTo>
                  <a:pt x="35052" y="9144"/>
                </a:lnTo>
                <a:lnTo>
                  <a:pt x="73152" y="9144"/>
                </a:lnTo>
                <a:lnTo>
                  <a:pt x="73152" y="0"/>
                </a:lnTo>
                <a:close/>
              </a:path>
              <a:path w="1739264" h="1579245">
                <a:moveTo>
                  <a:pt x="135636" y="1569720"/>
                </a:moveTo>
                <a:lnTo>
                  <a:pt x="97536" y="1569720"/>
                </a:lnTo>
                <a:lnTo>
                  <a:pt x="97536" y="1578864"/>
                </a:lnTo>
                <a:lnTo>
                  <a:pt x="135636" y="1578864"/>
                </a:lnTo>
                <a:lnTo>
                  <a:pt x="135636" y="1569720"/>
                </a:lnTo>
                <a:close/>
              </a:path>
              <a:path w="1739264" h="1579245">
                <a:moveTo>
                  <a:pt x="140208" y="0"/>
                </a:moveTo>
                <a:lnTo>
                  <a:pt x="102108" y="0"/>
                </a:lnTo>
                <a:lnTo>
                  <a:pt x="102108" y="9144"/>
                </a:lnTo>
                <a:lnTo>
                  <a:pt x="140208" y="9144"/>
                </a:lnTo>
                <a:lnTo>
                  <a:pt x="140208" y="0"/>
                </a:lnTo>
                <a:close/>
              </a:path>
              <a:path w="1739264" h="1579245">
                <a:moveTo>
                  <a:pt x="201168" y="1569720"/>
                </a:moveTo>
                <a:lnTo>
                  <a:pt x="163068" y="1569720"/>
                </a:lnTo>
                <a:lnTo>
                  <a:pt x="163068" y="1578864"/>
                </a:lnTo>
                <a:lnTo>
                  <a:pt x="201168" y="1578864"/>
                </a:lnTo>
                <a:lnTo>
                  <a:pt x="201168" y="1569720"/>
                </a:lnTo>
                <a:close/>
              </a:path>
              <a:path w="1739264" h="1579245">
                <a:moveTo>
                  <a:pt x="207264" y="0"/>
                </a:moveTo>
                <a:lnTo>
                  <a:pt x="169164" y="0"/>
                </a:lnTo>
                <a:lnTo>
                  <a:pt x="169164" y="9144"/>
                </a:lnTo>
                <a:lnTo>
                  <a:pt x="207264" y="9144"/>
                </a:lnTo>
                <a:lnTo>
                  <a:pt x="207264" y="0"/>
                </a:lnTo>
                <a:close/>
              </a:path>
              <a:path w="1739264" h="1579245">
                <a:moveTo>
                  <a:pt x="268224" y="1569720"/>
                </a:moveTo>
                <a:lnTo>
                  <a:pt x="230124" y="1569720"/>
                </a:lnTo>
                <a:lnTo>
                  <a:pt x="230124" y="1578864"/>
                </a:lnTo>
                <a:lnTo>
                  <a:pt x="268224" y="1578864"/>
                </a:lnTo>
                <a:lnTo>
                  <a:pt x="268224" y="1569720"/>
                </a:lnTo>
                <a:close/>
              </a:path>
              <a:path w="1739264" h="1579245">
                <a:moveTo>
                  <a:pt x="272796" y="0"/>
                </a:moveTo>
                <a:lnTo>
                  <a:pt x="234696" y="0"/>
                </a:lnTo>
                <a:lnTo>
                  <a:pt x="234696" y="9144"/>
                </a:lnTo>
                <a:lnTo>
                  <a:pt x="272796" y="9144"/>
                </a:lnTo>
                <a:lnTo>
                  <a:pt x="272796" y="0"/>
                </a:lnTo>
                <a:close/>
              </a:path>
              <a:path w="1739264" h="1579245">
                <a:moveTo>
                  <a:pt x="335280" y="1569720"/>
                </a:moveTo>
                <a:lnTo>
                  <a:pt x="297180" y="1569720"/>
                </a:lnTo>
                <a:lnTo>
                  <a:pt x="297180" y="1578864"/>
                </a:lnTo>
                <a:lnTo>
                  <a:pt x="335280" y="1578864"/>
                </a:lnTo>
                <a:lnTo>
                  <a:pt x="335280" y="1569720"/>
                </a:lnTo>
                <a:close/>
              </a:path>
              <a:path w="1739264" h="1579245">
                <a:moveTo>
                  <a:pt x="339852" y="0"/>
                </a:moveTo>
                <a:lnTo>
                  <a:pt x="301752" y="0"/>
                </a:lnTo>
                <a:lnTo>
                  <a:pt x="301752" y="9144"/>
                </a:lnTo>
                <a:lnTo>
                  <a:pt x="339852" y="9144"/>
                </a:lnTo>
                <a:lnTo>
                  <a:pt x="339852" y="0"/>
                </a:lnTo>
                <a:close/>
              </a:path>
              <a:path w="1739264" h="1579245">
                <a:moveTo>
                  <a:pt x="402336" y="1569720"/>
                </a:moveTo>
                <a:lnTo>
                  <a:pt x="364236" y="1569720"/>
                </a:lnTo>
                <a:lnTo>
                  <a:pt x="364236" y="1578864"/>
                </a:lnTo>
                <a:lnTo>
                  <a:pt x="402336" y="1578864"/>
                </a:lnTo>
                <a:lnTo>
                  <a:pt x="402336" y="1569720"/>
                </a:lnTo>
                <a:close/>
              </a:path>
              <a:path w="1739264" h="1579245">
                <a:moveTo>
                  <a:pt x="406908" y="0"/>
                </a:moveTo>
                <a:lnTo>
                  <a:pt x="368808" y="0"/>
                </a:lnTo>
                <a:lnTo>
                  <a:pt x="368808" y="9144"/>
                </a:lnTo>
                <a:lnTo>
                  <a:pt x="406908" y="9144"/>
                </a:lnTo>
                <a:lnTo>
                  <a:pt x="406908" y="0"/>
                </a:lnTo>
                <a:close/>
              </a:path>
              <a:path w="1739264" h="1579245">
                <a:moveTo>
                  <a:pt x="467868" y="1569720"/>
                </a:moveTo>
                <a:lnTo>
                  <a:pt x="429768" y="1569720"/>
                </a:lnTo>
                <a:lnTo>
                  <a:pt x="429768" y="1578864"/>
                </a:lnTo>
                <a:lnTo>
                  <a:pt x="467868" y="1578864"/>
                </a:lnTo>
                <a:lnTo>
                  <a:pt x="467868" y="1569720"/>
                </a:lnTo>
                <a:close/>
              </a:path>
              <a:path w="1739264" h="1579245">
                <a:moveTo>
                  <a:pt x="473964" y="0"/>
                </a:moveTo>
                <a:lnTo>
                  <a:pt x="435864" y="0"/>
                </a:lnTo>
                <a:lnTo>
                  <a:pt x="435864" y="9144"/>
                </a:lnTo>
                <a:lnTo>
                  <a:pt x="473964" y="9144"/>
                </a:lnTo>
                <a:lnTo>
                  <a:pt x="473964" y="0"/>
                </a:lnTo>
                <a:close/>
              </a:path>
              <a:path w="1739264" h="1579245">
                <a:moveTo>
                  <a:pt x="534924" y="1569720"/>
                </a:moveTo>
                <a:lnTo>
                  <a:pt x="496824" y="1569720"/>
                </a:lnTo>
                <a:lnTo>
                  <a:pt x="496824" y="1578864"/>
                </a:lnTo>
                <a:lnTo>
                  <a:pt x="534924" y="1578864"/>
                </a:lnTo>
                <a:lnTo>
                  <a:pt x="534924" y="1569720"/>
                </a:lnTo>
                <a:close/>
              </a:path>
              <a:path w="1739264" h="1579245">
                <a:moveTo>
                  <a:pt x="539496" y="0"/>
                </a:moveTo>
                <a:lnTo>
                  <a:pt x="501396" y="0"/>
                </a:lnTo>
                <a:lnTo>
                  <a:pt x="501396" y="9144"/>
                </a:lnTo>
                <a:lnTo>
                  <a:pt x="539496" y="9144"/>
                </a:lnTo>
                <a:lnTo>
                  <a:pt x="539496" y="0"/>
                </a:lnTo>
                <a:close/>
              </a:path>
              <a:path w="1739264" h="1579245">
                <a:moveTo>
                  <a:pt x="601980" y="1569720"/>
                </a:moveTo>
                <a:lnTo>
                  <a:pt x="563880" y="1569720"/>
                </a:lnTo>
                <a:lnTo>
                  <a:pt x="563880" y="1578864"/>
                </a:lnTo>
                <a:lnTo>
                  <a:pt x="601980" y="1578864"/>
                </a:lnTo>
                <a:lnTo>
                  <a:pt x="601980" y="1569720"/>
                </a:lnTo>
                <a:close/>
              </a:path>
              <a:path w="1739264" h="1579245">
                <a:moveTo>
                  <a:pt x="606552" y="0"/>
                </a:moveTo>
                <a:lnTo>
                  <a:pt x="568452" y="0"/>
                </a:lnTo>
                <a:lnTo>
                  <a:pt x="568452" y="9144"/>
                </a:lnTo>
                <a:lnTo>
                  <a:pt x="606552" y="9144"/>
                </a:lnTo>
                <a:lnTo>
                  <a:pt x="606552" y="0"/>
                </a:lnTo>
                <a:close/>
              </a:path>
              <a:path w="1739264" h="1579245">
                <a:moveTo>
                  <a:pt x="669036" y="1569720"/>
                </a:moveTo>
                <a:lnTo>
                  <a:pt x="630936" y="1569720"/>
                </a:lnTo>
                <a:lnTo>
                  <a:pt x="630936" y="1578864"/>
                </a:lnTo>
                <a:lnTo>
                  <a:pt x="669036" y="1578864"/>
                </a:lnTo>
                <a:lnTo>
                  <a:pt x="669036" y="1569720"/>
                </a:lnTo>
                <a:close/>
              </a:path>
              <a:path w="1739264" h="1579245">
                <a:moveTo>
                  <a:pt x="673608" y="0"/>
                </a:moveTo>
                <a:lnTo>
                  <a:pt x="635508" y="0"/>
                </a:lnTo>
                <a:lnTo>
                  <a:pt x="635508" y="9144"/>
                </a:lnTo>
                <a:lnTo>
                  <a:pt x="673608" y="9144"/>
                </a:lnTo>
                <a:lnTo>
                  <a:pt x="673608" y="0"/>
                </a:lnTo>
                <a:close/>
              </a:path>
              <a:path w="1739264" h="1579245">
                <a:moveTo>
                  <a:pt x="734568" y="1569720"/>
                </a:moveTo>
                <a:lnTo>
                  <a:pt x="696468" y="1569720"/>
                </a:lnTo>
                <a:lnTo>
                  <a:pt x="696468" y="1578864"/>
                </a:lnTo>
                <a:lnTo>
                  <a:pt x="734568" y="1578864"/>
                </a:lnTo>
                <a:lnTo>
                  <a:pt x="734568" y="1569720"/>
                </a:lnTo>
                <a:close/>
              </a:path>
              <a:path w="1739264" h="1579245">
                <a:moveTo>
                  <a:pt x="740664" y="0"/>
                </a:moveTo>
                <a:lnTo>
                  <a:pt x="702564" y="0"/>
                </a:lnTo>
                <a:lnTo>
                  <a:pt x="702564" y="9144"/>
                </a:lnTo>
                <a:lnTo>
                  <a:pt x="740664" y="9144"/>
                </a:lnTo>
                <a:lnTo>
                  <a:pt x="740664" y="0"/>
                </a:lnTo>
                <a:close/>
              </a:path>
              <a:path w="1739264" h="1579245">
                <a:moveTo>
                  <a:pt x="801624" y="1569720"/>
                </a:moveTo>
                <a:lnTo>
                  <a:pt x="763524" y="1569720"/>
                </a:lnTo>
                <a:lnTo>
                  <a:pt x="763524" y="1578864"/>
                </a:lnTo>
                <a:lnTo>
                  <a:pt x="801624" y="1578864"/>
                </a:lnTo>
                <a:lnTo>
                  <a:pt x="801624" y="1569720"/>
                </a:lnTo>
                <a:close/>
              </a:path>
              <a:path w="1739264" h="1579245">
                <a:moveTo>
                  <a:pt x="806196" y="0"/>
                </a:moveTo>
                <a:lnTo>
                  <a:pt x="768096" y="0"/>
                </a:lnTo>
                <a:lnTo>
                  <a:pt x="768096" y="9144"/>
                </a:lnTo>
                <a:lnTo>
                  <a:pt x="806196" y="9144"/>
                </a:lnTo>
                <a:lnTo>
                  <a:pt x="806196" y="0"/>
                </a:lnTo>
                <a:close/>
              </a:path>
              <a:path w="1739264" h="1579245">
                <a:moveTo>
                  <a:pt x="868680" y="1569720"/>
                </a:moveTo>
                <a:lnTo>
                  <a:pt x="830580" y="1569720"/>
                </a:lnTo>
                <a:lnTo>
                  <a:pt x="830580" y="1578864"/>
                </a:lnTo>
                <a:lnTo>
                  <a:pt x="868680" y="1578864"/>
                </a:lnTo>
                <a:lnTo>
                  <a:pt x="868680" y="1569720"/>
                </a:lnTo>
                <a:close/>
              </a:path>
              <a:path w="1739264" h="1579245">
                <a:moveTo>
                  <a:pt x="873252" y="0"/>
                </a:moveTo>
                <a:lnTo>
                  <a:pt x="835152" y="0"/>
                </a:lnTo>
                <a:lnTo>
                  <a:pt x="835152" y="9144"/>
                </a:lnTo>
                <a:lnTo>
                  <a:pt x="873252" y="9144"/>
                </a:lnTo>
                <a:lnTo>
                  <a:pt x="873252" y="0"/>
                </a:lnTo>
                <a:close/>
              </a:path>
              <a:path w="1739264" h="1579245">
                <a:moveTo>
                  <a:pt x="935736" y="1569720"/>
                </a:moveTo>
                <a:lnTo>
                  <a:pt x="897636" y="1569720"/>
                </a:lnTo>
                <a:lnTo>
                  <a:pt x="897636" y="1578864"/>
                </a:lnTo>
                <a:lnTo>
                  <a:pt x="935736" y="1578864"/>
                </a:lnTo>
                <a:lnTo>
                  <a:pt x="935736" y="1569720"/>
                </a:lnTo>
                <a:close/>
              </a:path>
              <a:path w="1739264" h="1579245">
                <a:moveTo>
                  <a:pt x="940308" y="0"/>
                </a:moveTo>
                <a:lnTo>
                  <a:pt x="902208" y="0"/>
                </a:lnTo>
                <a:lnTo>
                  <a:pt x="902208" y="9144"/>
                </a:lnTo>
                <a:lnTo>
                  <a:pt x="940308" y="9144"/>
                </a:lnTo>
                <a:lnTo>
                  <a:pt x="940308" y="0"/>
                </a:lnTo>
                <a:close/>
              </a:path>
              <a:path w="1739264" h="1579245">
                <a:moveTo>
                  <a:pt x="1001268" y="1569720"/>
                </a:moveTo>
                <a:lnTo>
                  <a:pt x="963168" y="1569720"/>
                </a:lnTo>
                <a:lnTo>
                  <a:pt x="963168" y="1578864"/>
                </a:lnTo>
                <a:lnTo>
                  <a:pt x="1001268" y="1578864"/>
                </a:lnTo>
                <a:lnTo>
                  <a:pt x="1001268" y="1569720"/>
                </a:lnTo>
                <a:close/>
              </a:path>
              <a:path w="1739264" h="1579245">
                <a:moveTo>
                  <a:pt x="1007364" y="0"/>
                </a:moveTo>
                <a:lnTo>
                  <a:pt x="969264" y="0"/>
                </a:lnTo>
                <a:lnTo>
                  <a:pt x="969264" y="9144"/>
                </a:lnTo>
                <a:lnTo>
                  <a:pt x="1007364" y="9144"/>
                </a:lnTo>
                <a:lnTo>
                  <a:pt x="1007364" y="0"/>
                </a:lnTo>
                <a:close/>
              </a:path>
              <a:path w="1739264" h="1579245">
                <a:moveTo>
                  <a:pt x="1068324" y="1569720"/>
                </a:moveTo>
                <a:lnTo>
                  <a:pt x="1030224" y="1569720"/>
                </a:lnTo>
                <a:lnTo>
                  <a:pt x="1030224" y="1578864"/>
                </a:lnTo>
                <a:lnTo>
                  <a:pt x="1068324" y="1578864"/>
                </a:lnTo>
                <a:lnTo>
                  <a:pt x="1068324" y="1569720"/>
                </a:lnTo>
                <a:close/>
              </a:path>
              <a:path w="1739264" h="1579245">
                <a:moveTo>
                  <a:pt x="1072896" y="0"/>
                </a:moveTo>
                <a:lnTo>
                  <a:pt x="1034796" y="0"/>
                </a:lnTo>
                <a:lnTo>
                  <a:pt x="1034796" y="9144"/>
                </a:lnTo>
                <a:lnTo>
                  <a:pt x="1072896" y="9144"/>
                </a:lnTo>
                <a:lnTo>
                  <a:pt x="1072896" y="0"/>
                </a:lnTo>
                <a:close/>
              </a:path>
              <a:path w="1739264" h="1579245">
                <a:moveTo>
                  <a:pt x="1135380" y="1569720"/>
                </a:moveTo>
                <a:lnTo>
                  <a:pt x="1097280" y="1569720"/>
                </a:lnTo>
                <a:lnTo>
                  <a:pt x="1097280" y="1578864"/>
                </a:lnTo>
                <a:lnTo>
                  <a:pt x="1135380" y="1578864"/>
                </a:lnTo>
                <a:lnTo>
                  <a:pt x="1135380" y="1569720"/>
                </a:lnTo>
                <a:close/>
              </a:path>
              <a:path w="1739264" h="1579245">
                <a:moveTo>
                  <a:pt x="1139952" y="0"/>
                </a:moveTo>
                <a:lnTo>
                  <a:pt x="1101852" y="0"/>
                </a:lnTo>
                <a:lnTo>
                  <a:pt x="1101852" y="9144"/>
                </a:lnTo>
                <a:lnTo>
                  <a:pt x="1139952" y="9144"/>
                </a:lnTo>
                <a:lnTo>
                  <a:pt x="1139952" y="0"/>
                </a:lnTo>
                <a:close/>
              </a:path>
              <a:path w="1739264" h="1579245">
                <a:moveTo>
                  <a:pt x="1202436" y="1569720"/>
                </a:moveTo>
                <a:lnTo>
                  <a:pt x="1164336" y="1569720"/>
                </a:lnTo>
                <a:lnTo>
                  <a:pt x="1164336" y="1578864"/>
                </a:lnTo>
                <a:lnTo>
                  <a:pt x="1202436" y="1578864"/>
                </a:lnTo>
                <a:lnTo>
                  <a:pt x="1202436" y="1569720"/>
                </a:lnTo>
                <a:close/>
              </a:path>
              <a:path w="1739264" h="1579245">
                <a:moveTo>
                  <a:pt x="1207008" y="0"/>
                </a:moveTo>
                <a:lnTo>
                  <a:pt x="1168908" y="0"/>
                </a:lnTo>
                <a:lnTo>
                  <a:pt x="1168908" y="9144"/>
                </a:lnTo>
                <a:lnTo>
                  <a:pt x="1207008" y="9144"/>
                </a:lnTo>
                <a:lnTo>
                  <a:pt x="1207008" y="0"/>
                </a:lnTo>
                <a:close/>
              </a:path>
              <a:path w="1739264" h="1579245">
                <a:moveTo>
                  <a:pt x="1267968" y="1569720"/>
                </a:moveTo>
                <a:lnTo>
                  <a:pt x="1229868" y="1569720"/>
                </a:lnTo>
                <a:lnTo>
                  <a:pt x="1229868" y="1578864"/>
                </a:lnTo>
                <a:lnTo>
                  <a:pt x="1267968" y="1578864"/>
                </a:lnTo>
                <a:lnTo>
                  <a:pt x="1267968" y="1569720"/>
                </a:lnTo>
                <a:close/>
              </a:path>
              <a:path w="1739264" h="1579245">
                <a:moveTo>
                  <a:pt x="1274064" y="0"/>
                </a:moveTo>
                <a:lnTo>
                  <a:pt x="1235964" y="0"/>
                </a:lnTo>
                <a:lnTo>
                  <a:pt x="1235964" y="9144"/>
                </a:lnTo>
                <a:lnTo>
                  <a:pt x="1274064" y="9144"/>
                </a:lnTo>
                <a:lnTo>
                  <a:pt x="1274064" y="0"/>
                </a:lnTo>
                <a:close/>
              </a:path>
              <a:path w="1739264" h="1579245">
                <a:moveTo>
                  <a:pt x="1335024" y="1569720"/>
                </a:moveTo>
                <a:lnTo>
                  <a:pt x="1296924" y="1569720"/>
                </a:lnTo>
                <a:lnTo>
                  <a:pt x="1296924" y="1578864"/>
                </a:lnTo>
                <a:lnTo>
                  <a:pt x="1335024" y="1578864"/>
                </a:lnTo>
                <a:lnTo>
                  <a:pt x="1335024" y="1569720"/>
                </a:lnTo>
                <a:close/>
              </a:path>
              <a:path w="1739264" h="1579245">
                <a:moveTo>
                  <a:pt x="1339596" y="0"/>
                </a:moveTo>
                <a:lnTo>
                  <a:pt x="1301496" y="0"/>
                </a:lnTo>
                <a:lnTo>
                  <a:pt x="1301496" y="9144"/>
                </a:lnTo>
                <a:lnTo>
                  <a:pt x="1339596" y="9144"/>
                </a:lnTo>
                <a:lnTo>
                  <a:pt x="1339596" y="0"/>
                </a:lnTo>
                <a:close/>
              </a:path>
              <a:path w="1739264" h="1579245">
                <a:moveTo>
                  <a:pt x="1402080" y="1569720"/>
                </a:moveTo>
                <a:lnTo>
                  <a:pt x="1363980" y="1569720"/>
                </a:lnTo>
                <a:lnTo>
                  <a:pt x="1363980" y="1578864"/>
                </a:lnTo>
                <a:lnTo>
                  <a:pt x="1402080" y="1578864"/>
                </a:lnTo>
                <a:lnTo>
                  <a:pt x="1402080" y="1569720"/>
                </a:lnTo>
                <a:close/>
              </a:path>
              <a:path w="1739264" h="1579245">
                <a:moveTo>
                  <a:pt x="1406652" y="0"/>
                </a:moveTo>
                <a:lnTo>
                  <a:pt x="1368552" y="0"/>
                </a:lnTo>
                <a:lnTo>
                  <a:pt x="1368552" y="9144"/>
                </a:lnTo>
                <a:lnTo>
                  <a:pt x="1406652" y="9144"/>
                </a:lnTo>
                <a:lnTo>
                  <a:pt x="1406652" y="0"/>
                </a:lnTo>
                <a:close/>
              </a:path>
              <a:path w="1739264" h="1579245">
                <a:moveTo>
                  <a:pt x="1469136" y="1569720"/>
                </a:moveTo>
                <a:lnTo>
                  <a:pt x="1431036" y="1569720"/>
                </a:lnTo>
                <a:lnTo>
                  <a:pt x="1431036" y="1578864"/>
                </a:lnTo>
                <a:lnTo>
                  <a:pt x="1469136" y="1578864"/>
                </a:lnTo>
                <a:lnTo>
                  <a:pt x="1469136" y="1569720"/>
                </a:lnTo>
                <a:close/>
              </a:path>
              <a:path w="1739264" h="1579245">
                <a:moveTo>
                  <a:pt x="1473708" y="0"/>
                </a:moveTo>
                <a:lnTo>
                  <a:pt x="1435608" y="0"/>
                </a:lnTo>
                <a:lnTo>
                  <a:pt x="1435608" y="9144"/>
                </a:lnTo>
                <a:lnTo>
                  <a:pt x="1473708" y="9144"/>
                </a:lnTo>
                <a:lnTo>
                  <a:pt x="1473708" y="0"/>
                </a:lnTo>
                <a:close/>
              </a:path>
              <a:path w="1739264" h="1579245">
                <a:moveTo>
                  <a:pt x="1534668" y="1569720"/>
                </a:moveTo>
                <a:lnTo>
                  <a:pt x="1496568" y="1569720"/>
                </a:lnTo>
                <a:lnTo>
                  <a:pt x="1496568" y="1578864"/>
                </a:lnTo>
                <a:lnTo>
                  <a:pt x="1534668" y="1578864"/>
                </a:lnTo>
                <a:lnTo>
                  <a:pt x="1534668" y="1569720"/>
                </a:lnTo>
                <a:close/>
              </a:path>
              <a:path w="1739264" h="1579245">
                <a:moveTo>
                  <a:pt x="1540764" y="0"/>
                </a:moveTo>
                <a:lnTo>
                  <a:pt x="1502664" y="0"/>
                </a:lnTo>
                <a:lnTo>
                  <a:pt x="1502664" y="9144"/>
                </a:lnTo>
                <a:lnTo>
                  <a:pt x="1540764" y="9144"/>
                </a:lnTo>
                <a:lnTo>
                  <a:pt x="1540764" y="0"/>
                </a:lnTo>
                <a:close/>
              </a:path>
              <a:path w="1739264" h="1579245">
                <a:moveTo>
                  <a:pt x="1601724" y="1569720"/>
                </a:moveTo>
                <a:lnTo>
                  <a:pt x="1563624" y="1569720"/>
                </a:lnTo>
                <a:lnTo>
                  <a:pt x="1563624" y="1578864"/>
                </a:lnTo>
                <a:lnTo>
                  <a:pt x="1601724" y="1578864"/>
                </a:lnTo>
                <a:lnTo>
                  <a:pt x="1601724" y="1569720"/>
                </a:lnTo>
                <a:close/>
              </a:path>
              <a:path w="1739264" h="1579245">
                <a:moveTo>
                  <a:pt x="1606296" y="0"/>
                </a:moveTo>
                <a:lnTo>
                  <a:pt x="1568196" y="0"/>
                </a:lnTo>
                <a:lnTo>
                  <a:pt x="1568196" y="9144"/>
                </a:lnTo>
                <a:lnTo>
                  <a:pt x="1606296" y="9144"/>
                </a:lnTo>
                <a:lnTo>
                  <a:pt x="1606296" y="0"/>
                </a:lnTo>
                <a:close/>
              </a:path>
              <a:path w="1739264" h="1579245">
                <a:moveTo>
                  <a:pt x="1630680" y="580644"/>
                </a:moveTo>
                <a:lnTo>
                  <a:pt x="96012" y="580644"/>
                </a:lnTo>
                <a:lnTo>
                  <a:pt x="96012" y="588264"/>
                </a:lnTo>
                <a:lnTo>
                  <a:pt x="1630680" y="588264"/>
                </a:lnTo>
                <a:lnTo>
                  <a:pt x="1630680" y="580644"/>
                </a:lnTo>
                <a:close/>
              </a:path>
              <a:path w="1739264" h="1579245">
                <a:moveTo>
                  <a:pt x="1668780" y="1569720"/>
                </a:moveTo>
                <a:lnTo>
                  <a:pt x="1630680" y="1569720"/>
                </a:lnTo>
                <a:lnTo>
                  <a:pt x="1630680" y="1578864"/>
                </a:lnTo>
                <a:lnTo>
                  <a:pt x="1668780" y="1578864"/>
                </a:lnTo>
                <a:lnTo>
                  <a:pt x="1668780" y="1569720"/>
                </a:lnTo>
                <a:close/>
              </a:path>
              <a:path w="1739264" h="1579245">
                <a:moveTo>
                  <a:pt x="1673352" y="0"/>
                </a:moveTo>
                <a:lnTo>
                  <a:pt x="1635252" y="0"/>
                </a:lnTo>
                <a:lnTo>
                  <a:pt x="1635252" y="9144"/>
                </a:lnTo>
                <a:lnTo>
                  <a:pt x="1673352" y="9144"/>
                </a:lnTo>
                <a:lnTo>
                  <a:pt x="1673352" y="0"/>
                </a:lnTo>
                <a:close/>
              </a:path>
              <a:path w="1739264" h="1579245">
                <a:moveTo>
                  <a:pt x="1738884" y="1572768"/>
                </a:moveTo>
                <a:lnTo>
                  <a:pt x="1731264" y="1572768"/>
                </a:lnTo>
                <a:lnTo>
                  <a:pt x="1734312" y="1569720"/>
                </a:lnTo>
                <a:lnTo>
                  <a:pt x="1697736" y="1569720"/>
                </a:lnTo>
                <a:lnTo>
                  <a:pt x="1697736" y="1578864"/>
                </a:lnTo>
                <a:lnTo>
                  <a:pt x="1738884" y="1578864"/>
                </a:lnTo>
                <a:lnTo>
                  <a:pt x="1738884" y="1574292"/>
                </a:lnTo>
                <a:lnTo>
                  <a:pt x="1738884" y="1572768"/>
                </a:lnTo>
                <a:close/>
              </a:path>
              <a:path w="1739264" h="1579245">
                <a:moveTo>
                  <a:pt x="1738884" y="1505712"/>
                </a:moveTo>
                <a:lnTo>
                  <a:pt x="1729740" y="1505712"/>
                </a:lnTo>
                <a:lnTo>
                  <a:pt x="1729740" y="1543812"/>
                </a:lnTo>
                <a:lnTo>
                  <a:pt x="1738884" y="1543812"/>
                </a:lnTo>
                <a:lnTo>
                  <a:pt x="1738884" y="1505712"/>
                </a:lnTo>
                <a:close/>
              </a:path>
              <a:path w="1739264" h="1579245">
                <a:moveTo>
                  <a:pt x="1738884" y="1440180"/>
                </a:moveTo>
                <a:lnTo>
                  <a:pt x="1729740" y="1440180"/>
                </a:lnTo>
                <a:lnTo>
                  <a:pt x="1729740" y="1478280"/>
                </a:lnTo>
                <a:lnTo>
                  <a:pt x="1738884" y="1478280"/>
                </a:lnTo>
                <a:lnTo>
                  <a:pt x="1738884" y="1440180"/>
                </a:lnTo>
                <a:close/>
              </a:path>
              <a:path w="1739264" h="1579245">
                <a:moveTo>
                  <a:pt x="1738884" y="1373124"/>
                </a:moveTo>
                <a:lnTo>
                  <a:pt x="1729740" y="1373124"/>
                </a:lnTo>
                <a:lnTo>
                  <a:pt x="1729740" y="1411224"/>
                </a:lnTo>
                <a:lnTo>
                  <a:pt x="1738884" y="1411224"/>
                </a:lnTo>
                <a:lnTo>
                  <a:pt x="1738884" y="1373124"/>
                </a:lnTo>
                <a:close/>
              </a:path>
              <a:path w="1739264" h="1579245">
                <a:moveTo>
                  <a:pt x="1738884" y="1306068"/>
                </a:moveTo>
                <a:lnTo>
                  <a:pt x="1729740" y="1306068"/>
                </a:lnTo>
                <a:lnTo>
                  <a:pt x="1729740" y="1344168"/>
                </a:lnTo>
                <a:lnTo>
                  <a:pt x="1738884" y="1344168"/>
                </a:lnTo>
                <a:lnTo>
                  <a:pt x="1738884" y="1306068"/>
                </a:lnTo>
                <a:close/>
              </a:path>
              <a:path w="1739264" h="1579245">
                <a:moveTo>
                  <a:pt x="1738884" y="1239012"/>
                </a:moveTo>
                <a:lnTo>
                  <a:pt x="1729740" y="1239012"/>
                </a:lnTo>
                <a:lnTo>
                  <a:pt x="1729740" y="1277112"/>
                </a:lnTo>
                <a:lnTo>
                  <a:pt x="1738884" y="1277112"/>
                </a:lnTo>
                <a:lnTo>
                  <a:pt x="1738884" y="1239012"/>
                </a:lnTo>
                <a:close/>
              </a:path>
              <a:path w="1739264" h="1579245">
                <a:moveTo>
                  <a:pt x="1738884" y="1173480"/>
                </a:moveTo>
                <a:lnTo>
                  <a:pt x="1729740" y="1173480"/>
                </a:lnTo>
                <a:lnTo>
                  <a:pt x="1729740" y="1211580"/>
                </a:lnTo>
                <a:lnTo>
                  <a:pt x="1738884" y="1211580"/>
                </a:lnTo>
                <a:lnTo>
                  <a:pt x="1738884" y="1173480"/>
                </a:lnTo>
                <a:close/>
              </a:path>
              <a:path w="1739264" h="1579245">
                <a:moveTo>
                  <a:pt x="1738884" y="1106424"/>
                </a:moveTo>
                <a:lnTo>
                  <a:pt x="1729740" y="1106424"/>
                </a:lnTo>
                <a:lnTo>
                  <a:pt x="1729740" y="1144524"/>
                </a:lnTo>
                <a:lnTo>
                  <a:pt x="1738884" y="1144524"/>
                </a:lnTo>
                <a:lnTo>
                  <a:pt x="1738884" y="1106424"/>
                </a:lnTo>
                <a:close/>
              </a:path>
              <a:path w="1739264" h="1579245">
                <a:moveTo>
                  <a:pt x="1738884" y="1039368"/>
                </a:moveTo>
                <a:lnTo>
                  <a:pt x="1729740" y="1039368"/>
                </a:lnTo>
                <a:lnTo>
                  <a:pt x="1729740" y="1077468"/>
                </a:lnTo>
                <a:lnTo>
                  <a:pt x="1738884" y="1077468"/>
                </a:lnTo>
                <a:lnTo>
                  <a:pt x="1738884" y="1039368"/>
                </a:lnTo>
                <a:close/>
              </a:path>
              <a:path w="1739264" h="1579245">
                <a:moveTo>
                  <a:pt x="1738884" y="972312"/>
                </a:moveTo>
                <a:lnTo>
                  <a:pt x="1729740" y="972312"/>
                </a:lnTo>
                <a:lnTo>
                  <a:pt x="1729740" y="1010412"/>
                </a:lnTo>
                <a:lnTo>
                  <a:pt x="1738884" y="1010412"/>
                </a:lnTo>
                <a:lnTo>
                  <a:pt x="1738884" y="972312"/>
                </a:lnTo>
                <a:close/>
              </a:path>
              <a:path w="1739264" h="1579245">
                <a:moveTo>
                  <a:pt x="1738884" y="906780"/>
                </a:moveTo>
                <a:lnTo>
                  <a:pt x="1729740" y="906780"/>
                </a:lnTo>
                <a:lnTo>
                  <a:pt x="1729740" y="944880"/>
                </a:lnTo>
                <a:lnTo>
                  <a:pt x="1738884" y="944880"/>
                </a:lnTo>
                <a:lnTo>
                  <a:pt x="1738884" y="906780"/>
                </a:lnTo>
                <a:close/>
              </a:path>
              <a:path w="1739264" h="1579245">
                <a:moveTo>
                  <a:pt x="1738884" y="839724"/>
                </a:moveTo>
                <a:lnTo>
                  <a:pt x="1729740" y="839724"/>
                </a:lnTo>
                <a:lnTo>
                  <a:pt x="1729740" y="877824"/>
                </a:lnTo>
                <a:lnTo>
                  <a:pt x="1738884" y="877824"/>
                </a:lnTo>
                <a:lnTo>
                  <a:pt x="1738884" y="839724"/>
                </a:lnTo>
                <a:close/>
              </a:path>
              <a:path w="1739264" h="1579245">
                <a:moveTo>
                  <a:pt x="1738884" y="772668"/>
                </a:moveTo>
                <a:lnTo>
                  <a:pt x="1729740" y="772668"/>
                </a:lnTo>
                <a:lnTo>
                  <a:pt x="1729740" y="810768"/>
                </a:lnTo>
                <a:lnTo>
                  <a:pt x="1738884" y="810768"/>
                </a:lnTo>
                <a:lnTo>
                  <a:pt x="1738884" y="772668"/>
                </a:lnTo>
                <a:close/>
              </a:path>
              <a:path w="1739264" h="1579245">
                <a:moveTo>
                  <a:pt x="1738884" y="705612"/>
                </a:moveTo>
                <a:lnTo>
                  <a:pt x="1729740" y="705612"/>
                </a:lnTo>
                <a:lnTo>
                  <a:pt x="1729740" y="743712"/>
                </a:lnTo>
                <a:lnTo>
                  <a:pt x="1738884" y="743712"/>
                </a:lnTo>
                <a:lnTo>
                  <a:pt x="1738884" y="705612"/>
                </a:lnTo>
                <a:close/>
              </a:path>
              <a:path w="1739264" h="1579245">
                <a:moveTo>
                  <a:pt x="1738884" y="640080"/>
                </a:moveTo>
                <a:lnTo>
                  <a:pt x="1729740" y="640080"/>
                </a:lnTo>
                <a:lnTo>
                  <a:pt x="1729740" y="678180"/>
                </a:lnTo>
                <a:lnTo>
                  <a:pt x="1738884" y="678180"/>
                </a:lnTo>
                <a:lnTo>
                  <a:pt x="1738884" y="640080"/>
                </a:lnTo>
                <a:close/>
              </a:path>
              <a:path w="1739264" h="1579245">
                <a:moveTo>
                  <a:pt x="1738884" y="573024"/>
                </a:moveTo>
                <a:lnTo>
                  <a:pt x="1729740" y="573024"/>
                </a:lnTo>
                <a:lnTo>
                  <a:pt x="1729740" y="611124"/>
                </a:lnTo>
                <a:lnTo>
                  <a:pt x="1738884" y="611124"/>
                </a:lnTo>
                <a:lnTo>
                  <a:pt x="1738884" y="573024"/>
                </a:lnTo>
                <a:close/>
              </a:path>
              <a:path w="1739264" h="1579245">
                <a:moveTo>
                  <a:pt x="1738884" y="505968"/>
                </a:moveTo>
                <a:lnTo>
                  <a:pt x="1729740" y="505968"/>
                </a:lnTo>
                <a:lnTo>
                  <a:pt x="1729740" y="544068"/>
                </a:lnTo>
                <a:lnTo>
                  <a:pt x="1738884" y="544068"/>
                </a:lnTo>
                <a:lnTo>
                  <a:pt x="1738884" y="505968"/>
                </a:lnTo>
                <a:close/>
              </a:path>
              <a:path w="1739264" h="1579245">
                <a:moveTo>
                  <a:pt x="1738884" y="438912"/>
                </a:moveTo>
                <a:lnTo>
                  <a:pt x="1729740" y="438912"/>
                </a:lnTo>
                <a:lnTo>
                  <a:pt x="1729740" y="477012"/>
                </a:lnTo>
                <a:lnTo>
                  <a:pt x="1738884" y="477012"/>
                </a:lnTo>
                <a:lnTo>
                  <a:pt x="1738884" y="438912"/>
                </a:lnTo>
                <a:close/>
              </a:path>
              <a:path w="1739264" h="1579245">
                <a:moveTo>
                  <a:pt x="1738884" y="373380"/>
                </a:moveTo>
                <a:lnTo>
                  <a:pt x="1729740" y="373380"/>
                </a:lnTo>
                <a:lnTo>
                  <a:pt x="1729740" y="411480"/>
                </a:lnTo>
                <a:lnTo>
                  <a:pt x="1738884" y="411480"/>
                </a:lnTo>
                <a:lnTo>
                  <a:pt x="1738884" y="373380"/>
                </a:lnTo>
                <a:close/>
              </a:path>
              <a:path w="1739264" h="1579245">
                <a:moveTo>
                  <a:pt x="1738884" y="306324"/>
                </a:moveTo>
                <a:lnTo>
                  <a:pt x="1729740" y="306324"/>
                </a:lnTo>
                <a:lnTo>
                  <a:pt x="1729740" y="344424"/>
                </a:lnTo>
                <a:lnTo>
                  <a:pt x="1738884" y="344424"/>
                </a:lnTo>
                <a:lnTo>
                  <a:pt x="1738884" y="306324"/>
                </a:lnTo>
                <a:close/>
              </a:path>
              <a:path w="1739264" h="1579245">
                <a:moveTo>
                  <a:pt x="1738884" y="239268"/>
                </a:moveTo>
                <a:lnTo>
                  <a:pt x="1729740" y="239268"/>
                </a:lnTo>
                <a:lnTo>
                  <a:pt x="1729740" y="277368"/>
                </a:lnTo>
                <a:lnTo>
                  <a:pt x="1738884" y="277368"/>
                </a:lnTo>
                <a:lnTo>
                  <a:pt x="1738884" y="239268"/>
                </a:lnTo>
                <a:close/>
              </a:path>
              <a:path w="1739264" h="1579245">
                <a:moveTo>
                  <a:pt x="1738884" y="172212"/>
                </a:moveTo>
                <a:lnTo>
                  <a:pt x="1729740" y="172212"/>
                </a:lnTo>
                <a:lnTo>
                  <a:pt x="1729740" y="210312"/>
                </a:lnTo>
                <a:lnTo>
                  <a:pt x="1738884" y="210312"/>
                </a:lnTo>
                <a:lnTo>
                  <a:pt x="1738884" y="172212"/>
                </a:lnTo>
                <a:close/>
              </a:path>
              <a:path w="1739264" h="1579245">
                <a:moveTo>
                  <a:pt x="1738884" y="106680"/>
                </a:moveTo>
                <a:lnTo>
                  <a:pt x="1729740" y="106680"/>
                </a:lnTo>
                <a:lnTo>
                  <a:pt x="1729740" y="144780"/>
                </a:lnTo>
                <a:lnTo>
                  <a:pt x="1738884" y="144780"/>
                </a:lnTo>
                <a:lnTo>
                  <a:pt x="1738884" y="106680"/>
                </a:lnTo>
                <a:close/>
              </a:path>
              <a:path w="1739264" h="1579245">
                <a:moveTo>
                  <a:pt x="1738884" y="39624"/>
                </a:moveTo>
                <a:lnTo>
                  <a:pt x="1729740" y="39624"/>
                </a:lnTo>
                <a:lnTo>
                  <a:pt x="1729740" y="77724"/>
                </a:lnTo>
                <a:lnTo>
                  <a:pt x="1738884" y="77724"/>
                </a:lnTo>
                <a:lnTo>
                  <a:pt x="1738884" y="39624"/>
                </a:lnTo>
                <a:close/>
              </a:path>
              <a:path w="1739264" h="1579245">
                <a:moveTo>
                  <a:pt x="1738884" y="0"/>
                </a:moveTo>
                <a:lnTo>
                  <a:pt x="1702308" y="0"/>
                </a:lnTo>
                <a:lnTo>
                  <a:pt x="1702308" y="9144"/>
                </a:lnTo>
                <a:lnTo>
                  <a:pt x="1729740" y="9144"/>
                </a:lnTo>
                <a:lnTo>
                  <a:pt x="1729740" y="10668"/>
                </a:lnTo>
                <a:lnTo>
                  <a:pt x="1738884" y="10668"/>
                </a:lnTo>
                <a:lnTo>
                  <a:pt x="1738884" y="9144"/>
                </a:lnTo>
                <a:lnTo>
                  <a:pt x="1738884" y="4572"/>
                </a:lnTo>
                <a:lnTo>
                  <a:pt x="1738884" y="0"/>
                </a:lnTo>
                <a:close/>
              </a:path>
            </a:pathLst>
          </a:custGeom>
          <a:solidFill>
            <a:srgbClr val="000000"/>
          </a:solidFill>
        </p:spPr>
        <p:txBody>
          <a:bodyPr wrap="square" lIns="0" tIns="0" rIns="0" bIns="0" rtlCol="0"/>
          <a:lstStyle/>
          <a:p>
            <a:endParaRPr/>
          </a:p>
        </p:txBody>
      </p:sp>
      <p:sp>
        <p:nvSpPr>
          <p:cNvPr id="46" name="object 46"/>
          <p:cNvSpPr txBox="1"/>
          <p:nvPr/>
        </p:nvSpPr>
        <p:spPr>
          <a:xfrm>
            <a:off x="688340" y="6845300"/>
            <a:ext cx="1635760" cy="939800"/>
          </a:xfrm>
          <a:prstGeom prst="rect">
            <a:avLst/>
          </a:prstGeom>
        </p:spPr>
        <p:txBody>
          <a:bodyPr vert="horz" wrap="square" lIns="0" tIns="12700" rIns="0" bIns="0" rtlCol="0">
            <a:spAutoFit/>
          </a:bodyPr>
          <a:lstStyle/>
          <a:p>
            <a:pPr marL="12700">
              <a:lnSpc>
                <a:spcPct val="100000"/>
              </a:lnSpc>
              <a:spcBef>
                <a:spcPts val="100"/>
              </a:spcBef>
            </a:pPr>
            <a:r>
              <a:rPr sz="1200" spc="-15" dirty="0">
                <a:latin typeface="ＭＳ Ｐゴシック"/>
                <a:cs typeface="ＭＳ Ｐゴシック"/>
              </a:rPr>
              <a:t>※テントに装飾を</a:t>
            </a:r>
            <a:endParaRPr sz="1200">
              <a:latin typeface="ＭＳ Ｐゴシック"/>
              <a:cs typeface="ＭＳ Ｐゴシック"/>
            </a:endParaRPr>
          </a:p>
          <a:p>
            <a:pPr marL="12700" marR="5080">
              <a:lnSpc>
                <a:spcPct val="97100"/>
              </a:lnSpc>
              <a:spcBef>
                <a:spcPts val="100"/>
              </a:spcBef>
            </a:pPr>
            <a:r>
              <a:rPr sz="1200" spc="-10" dirty="0">
                <a:latin typeface="ＭＳ Ｐゴシック"/>
                <a:cs typeface="ＭＳ Ｐゴシック"/>
              </a:rPr>
              <a:t>ご検討中の出店者様は、</a:t>
            </a:r>
            <a:r>
              <a:rPr sz="1200" spc="-5" dirty="0">
                <a:latin typeface="ＭＳ Ｐゴシック"/>
                <a:cs typeface="ＭＳ Ｐゴシック"/>
              </a:rPr>
              <a:t>イメージ図も必ず添えて</a:t>
            </a:r>
            <a:r>
              <a:rPr sz="1200" spc="-15" dirty="0">
                <a:latin typeface="ＭＳ Ｐゴシック"/>
                <a:cs typeface="ＭＳ Ｐゴシック"/>
              </a:rPr>
              <a:t>ご提出下さい。</a:t>
            </a:r>
            <a:endParaRPr sz="1200">
              <a:latin typeface="ＭＳ Ｐゴシック"/>
              <a:cs typeface="ＭＳ Ｐゴシック"/>
            </a:endParaRPr>
          </a:p>
          <a:p>
            <a:pPr marL="12700">
              <a:lnSpc>
                <a:spcPct val="100000"/>
              </a:lnSpc>
              <a:spcBef>
                <a:spcPts val="25"/>
              </a:spcBef>
            </a:pPr>
            <a:r>
              <a:rPr sz="1200" spc="-15" dirty="0">
                <a:latin typeface="ＭＳ Ｐゴシック"/>
                <a:cs typeface="ＭＳ Ｐゴシック"/>
              </a:rPr>
              <a:t>様式は自由です。</a:t>
            </a:r>
            <a:endParaRPr sz="1200">
              <a:latin typeface="ＭＳ Ｐゴシック"/>
              <a:cs typeface="ＭＳ Ｐゴシック"/>
            </a:endParaRPr>
          </a:p>
        </p:txBody>
      </p:sp>
      <p:sp>
        <p:nvSpPr>
          <p:cNvPr id="47" name="object 47"/>
          <p:cNvSpPr txBox="1"/>
          <p:nvPr/>
        </p:nvSpPr>
        <p:spPr>
          <a:xfrm>
            <a:off x="688340" y="7942581"/>
            <a:ext cx="1558925" cy="388620"/>
          </a:xfrm>
          <a:prstGeom prst="rect">
            <a:avLst/>
          </a:prstGeom>
        </p:spPr>
        <p:txBody>
          <a:bodyPr vert="horz" wrap="square" lIns="0" tIns="20320" rIns="0" bIns="0" rtlCol="0">
            <a:spAutoFit/>
          </a:bodyPr>
          <a:lstStyle/>
          <a:p>
            <a:pPr marL="12700" marR="5080">
              <a:lnSpc>
                <a:spcPts val="1420"/>
              </a:lnSpc>
              <a:spcBef>
                <a:spcPts val="160"/>
              </a:spcBef>
            </a:pPr>
            <a:r>
              <a:rPr sz="1200" dirty="0">
                <a:latin typeface="ＭＳ Ｐゴシック"/>
                <a:cs typeface="ＭＳ Ｐゴシック"/>
              </a:rPr>
              <a:t>間口</a:t>
            </a:r>
            <a:r>
              <a:rPr sz="1200" dirty="0">
                <a:latin typeface="Arial"/>
                <a:cs typeface="Arial"/>
              </a:rPr>
              <a:t>3.6</a:t>
            </a:r>
            <a:r>
              <a:rPr sz="1200" spc="-10" dirty="0">
                <a:latin typeface="ＭＳ Ｐゴシック"/>
                <a:cs typeface="ＭＳ Ｐゴシック"/>
              </a:rPr>
              <a:t>両側が開口しま</a:t>
            </a:r>
            <a:r>
              <a:rPr sz="1200" spc="-15" dirty="0">
                <a:latin typeface="ＭＳ Ｐゴシック"/>
                <a:cs typeface="ＭＳ Ｐゴシック"/>
              </a:rPr>
              <a:t>す。左右は閉じます。</a:t>
            </a:r>
            <a:endParaRPr sz="1200">
              <a:latin typeface="ＭＳ Ｐゴシック"/>
              <a:cs typeface="ＭＳ Ｐゴシック"/>
            </a:endParaRPr>
          </a:p>
        </p:txBody>
      </p:sp>
      <p:graphicFrame>
        <p:nvGraphicFramePr>
          <p:cNvPr id="48" name="object 48"/>
          <p:cNvGraphicFramePr>
            <a:graphicFrameLocks noGrp="1"/>
          </p:cNvGraphicFramePr>
          <p:nvPr>
            <p:extLst>
              <p:ext uri="{D42A27DB-BD31-4B8C-83A1-F6EECF244321}">
                <p14:modId xmlns:p14="http://schemas.microsoft.com/office/powerpoint/2010/main" val="4225176866"/>
              </p:ext>
            </p:extLst>
          </p:nvPr>
        </p:nvGraphicFramePr>
        <p:xfrm>
          <a:off x="629158" y="1695953"/>
          <a:ext cx="6358255" cy="1401444"/>
        </p:xfrm>
        <a:graphic>
          <a:graphicData uri="http://schemas.openxmlformats.org/drawingml/2006/table">
            <a:tbl>
              <a:tblPr firstRow="1" bandRow="1">
                <a:tableStyleId>{2D5ABB26-0587-4C30-8999-92F81FD0307C}</a:tableStyleId>
              </a:tblPr>
              <a:tblGrid>
                <a:gridCol w="3142615">
                  <a:extLst>
                    <a:ext uri="{9D8B030D-6E8A-4147-A177-3AD203B41FA5}">
                      <a16:colId xmlns:a16="http://schemas.microsoft.com/office/drawing/2014/main" val="20000"/>
                    </a:ext>
                  </a:extLst>
                </a:gridCol>
                <a:gridCol w="3215640">
                  <a:extLst>
                    <a:ext uri="{9D8B030D-6E8A-4147-A177-3AD203B41FA5}">
                      <a16:colId xmlns:a16="http://schemas.microsoft.com/office/drawing/2014/main" val="20001"/>
                    </a:ext>
                  </a:extLst>
                </a:gridCol>
              </a:tblGrid>
              <a:tr h="839469">
                <a:tc rowSpan="2">
                  <a:txBody>
                    <a:bodyPr/>
                    <a:lstStyle/>
                    <a:p>
                      <a:pPr>
                        <a:lnSpc>
                          <a:spcPct val="100000"/>
                        </a:lnSpc>
                        <a:spcBef>
                          <a:spcPts val="50"/>
                        </a:spcBef>
                      </a:pPr>
                      <a:endParaRPr sz="1450" dirty="0">
                        <a:latin typeface="Times New Roman"/>
                        <a:cs typeface="Times New Roman"/>
                      </a:endParaRPr>
                    </a:p>
                    <a:p>
                      <a:pPr marL="69850">
                        <a:lnSpc>
                          <a:spcPct val="100000"/>
                        </a:lnSpc>
                      </a:pPr>
                      <a:r>
                        <a:rPr sz="1400" spc="-15" dirty="0">
                          <a:latin typeface="ＭＳ Ｐゴシック"/>
                          <a:cs typeface="ＭＳ Ｐゴシック"/>
                        </a:rPr>
                        <a:t>提出先：</a:t>
                      </a:r>
                      <a:endParaRPr sz="1400" dirty="0">
                        <a:latin typeface="ＭＳ Ｐゴシック"/>
                        <a:cs typeface="ＭＳ Ｐゴシック"/>
                      </a:endParaRPr>
                    </a:p>
                    <a:p>
                      <a:pPr marL="69850">
                        <a:lnSpc>
                          <a:spcPct val="100000"/>
                        </a:lnSpc>
                      </a:pPr>
                      <a:r>
                        <a:rPr sz="1400" spc="-10" dirty="0">
                          <a:latin typeface="ＭＳ Ｐゴシック"/>
                          <a:cs typeface="ＭＳ Ｐゴシック"/>
                        </a:rPr>
                        <a:t>ラオスフェスティバル</a:t>
                      </a:r>
                      <a:r>
                        <a:rPr lang="en-US" altLang="ja-JP" sz="1400" spc="-10" dirty="0">
                          <a:latin typeface="ＭＳ Ｐゴシック"/>
                          <a:cs typeface="ＭＳ Ｐゴシック"/>
                        </a:rPr>
                        <a:t>2026</a:t>
                      </a:r>
                      <a:r>
                        <a:rPr sz="1400" spc="-10" dirty="0">
                          <a:latin typeface="ＭＳ Ｐゴシック"/>
                          <a:cs typeface="ＭＳ Ｐゴシック"/>
                        </a:rPr>
                        <a:t>事務局</a:t>
                      </a:r>
                      <a:endParaRPr sz="1400" dirty="0">
                        <a:latin typeface="ＭＳ Ｐゴシック"/>
                        <a:cs typeface="ＭＳ Ｐゴシック"/>
                      </a:endParaRPr>
                    </a:p>
                    <a:p>
                      <a:pPr>
                        <a:lnSpc>
                          <a:spcPct val="100000"/>
                        </a:lnSpc>
                        <a:spcBef>
                          <a:spcPts val="10"/>
                        </a:spcBef>
                      </a:pPr>
                      <a:endParaRPr sz="1450" dirty="0">
                        <a:latin typeface="Times New Roman"/>
                        <a:cs typeface="Times New Roman"/>
                      </a:endParaRPr>
                    </a:p>
                    <a:p>
                      <a:pPr marL="69850">
                        <a:lnSpc>
                          <a:spcPts val="1400"/>
                        </a:lnSpc>
                        <a:tabLst>
                          <a:tab pos="426084" algn="l"/>
                        </a:tabLst>
                      </a:pPr>
                      <a:r>
                        <a:rPr sz="1200" spc="-50" dirty="0">
                          <a:latin typeface="ＭＳ Ｐゴシック"/>
                          <a:cs typeface="ＭＳ Ｐゴシック"/>
                        </a:rPr>
                        <a:t>電</a:t>
                      </a:r>
                      <a:r>
                        <a:rPr sz="1200" dirty="0">
                          <a:latin typeface="ＭＳ Ｐゴシック"/>
                          <a:cs typeface="ＭＳ Ｐゴシック"/>
                        </a:rPr>
                        <a:t>	話：</a:t>
                      </a:r>
                      <a:r>
                        <a:rPr sz="1200" spc="450" dirty="0">
                          <a:latin typeface="ＭＳ Ｐゴシック"/>
                          <a:cs typeface="ＭＳ Ｐゴシック"/>
                        </a:rPr>
                        <a:t> </a:t>
                      </a:r>
                      <a:r>
                        <a:rPr sz="1200" dirty="0">
                          <a:latin typeface="ＭＳ Ｐゴシック"/>
                          <a:cs typeface="ＭＳ Ｐゴシック"/>
                        </a:rPr>
                        <a:t>03-6276-</a:t>
                      </a:r>
                      <a:r>
                        <a:rPr sz="1200" spc="-20" dirty="0">
                          <a:latin typeface="ＭＳ Ｐゴシック"/>
                          <a:cs typeface="ＭＳ Ｐゴシック"/>
                        </a:rPr>
                        <a:t>3090</a:t>
                      </a:r>
                      <a:endParaRPr sz="1200" dirty="0">
                        <a:latin typeface="ＭＳ Ｐゴシック"/>
                        <a:cs typeface="ＭＳ Ｐゴシック"/>
                      </a:endParaRPr>
                    </a:p>
                    <a:p>
                      <a:pPr marL="111125">
                        <a:lnSpc>
                          <a:spcPts val="1400"/>
                        </a:lnSpc>
                      </a:pPr>
                      <a:r>
                        <a:rPr sz="1200" b="1" dirty="0">
                          <a:latin typeface="Arial"/>
                          <a:cs typeface="Arial"/>
                        </a:rPr>
                        <a:t>E</a:t>
                      </a:r>
                      <a:r>
                        <a:rPr sz="1200" dirty="0">
                          <a:latin typeface="ＭＳ Ｐゴシック"/>
                          <a:cs typeface="ＭＳ Ｐゴシック"/>
                        </a:rPr>
                        <a:t>-</a:t>
                      </a:r>
                      <a:r>
                        <a:rPr sz="1200" b="1" spc="-10" dirty="0">
                          <a:latin typeface="Arial"/>
                          <a:cs typeface="Arial"/>
                        </a:rPr>
                        <a:t>mail</a:t>
                      </a:r>
                      <a:r>
                        <a:rPr sz="1200" spc="-10" dirty="0">
                          <a:latin typeface="ＭＳ Ｐゴシック"/>
                          <a:cs typeface="ＭＳ Ｐゴシック"/>
                        </a:rPr>
                        <a:t>：</a:t>
                      </a:r>
                      <a:r>
                        <a:rPr sz="1200" b="1" u="sng" spc="-10" dirty="0">
                          <a:solidFill>
                            <a:srgbClr val="0000FF"/>
                          </a:solidFill>
                          <a:uFill>
                            <a:solidFill>
                              <a:srgbClr val="0000FF"/>
                            </a:solidFill>
                          </a:uFill>
                          <a:latin typeface="Calibri"/>
                          <a:cs typeface="Calibri"/>
                          <a:hlinkClick r:id="rId2"/>
                        </a:rPr>
                        <a:t>shutten@laos-festival.jp</a:t>
                      </a:r>
                      <a:endParaRPr sz="1200" dirty="0">
                        <a:latin typeface="Calibri"/>
                        <a:cs typeface="Calibri"/>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0"/>
                        </a:spcBef>
                      </a:pPr>
                      <a:endParaRPr sz="2450">
                        <a:latin typeface="Times New Roman"/>
                        <a:cs typeface="Times New Roman"/>
                      </a:endParaRPr>
                    </a:p>
                    <a:p>
                      <a:pPr marL="412750">
                        <a:lnSpc>
                          <a:spcPct val="100000"/>
                        </a:lnSpc>
                      </a:pPr>
                      <a:r>
                        <a:rPr sz="2400" dirty="0">
                          <a:solidFill>
                            <a:srgbClr val="FFFFFF"/>
                          </a:solidFill>
                          <a:latin typeface="ＭＳ Ｐゴシック"/>
                          <a:cs typeface="ＭＳ Ｐゴシック"/>
                        </a:rPr>
                        <a:t>FAX:03-3370-</a:t>
                      </a:r>
                      <a:r>
                        <a:rPr sz="2400" spc="-20" dirty="0">
                          <a:solidFill>
                            <a:srgbClr val="FFFFFF"/>
                          </a:solidFill>
                          <a:latin typeface="ＭＳ Ｐゴシック"/>
                          <a:cs typeface="ＭＳ Ｐゴシック"/>
                        </a:rPr>
                        <a:t>5198</a:t>
                      </a:r>
                      <a:endParaRPr sz="2400">
                        <a:latin typeface="ＭＳ Ｐゴシック"/>
                        <a:cs typeface="ＭＳ Ｐゴシック"/>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solidFill>
                      <a:srgbClr val="000000"/>
                    </a:solidFill>
                  </a:tcPr>
                </a:tc>
                <a:extLst>
                  <a:ext uri="{0D108BD9-81ED-4DB2-BD59-A6C34878D82A}">
                    <a16:rowId xmlns:a16="http://schemas.microsoft.com/office/drawing/2014/main" val="10000"/>
                  </a:ext>
                </a:extLst>
              </a:tr>
              <a:tr h="561975">
                <a:tc vMerge="1">
                  <a:txBody>
                    <a:bodyPr/>
                    <a:lstStyle/>
                    <a:p>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9215">
                        <a:lnSpc>
                          <a:spcPct val="100000"/>
                        </a:lnSpc>
                        <a:spcBef>
                          <a:spcPts val="1110"/>
                        </a:spcBef>
                      </a:pPr>
                      <a:r>
                        <a:rPr sz="2400" spc="-37" baseline="1736" dirty="0" err="1">
                          <a:latin typeface="SimSun"/>
                          <a:cs typeface="SimSun"/>
                        </a:rPr>
                        <a:t>提出期限</a:t>
                      </a:r>
                      <a:r>
                        <a:rPr sz="2400" spc="-37" baseline="1736" dirty="0">
                          <a:latin typeface="SimSun"/>
                          <a:cs typeface="SimSun"/>
                        </a:rPr>
                        <a:t>：</a:t>
                      </a:r>
                      <a:r>
                        <a:rPr lang="ja-JP" altLang="en-US" sz="1600" spc="160" dirty="0">
                          <a:latin typeface="HGP創英角ｺﾞｼｯｸUB" panose="020B0900000000000000" pitchFamily="50" charset="-128"/>
                          <a:ea typeface="HGP創英角ｺﾞｼｯｸUB" panose="020B0900000000000000" pitchFamily="50" charset="-128"/>
                          <a:cs typeface="ＭＳ ゴシック"/>
                        </a:rPr>
                        <a:t>３月３１</a:t>
                      </a:r>
                      <a:r>
                        <a:rPr lang="ja-JP" altLang="en-US" sz="1600" spc="240" dirty="0">
                          <a:latin typeface="HGP創英角ｺﾞｼｯｸUB" panose="020B0900000000000000" pitchFamily="50" charset="-128"/>
                          <a:ea typeface="HGP創英角ｺﾞｼｯｸUB" panose="020B0900000000000000" pitchFamily="50" charset="-128"/>
                          <a:cs typeface="ＭＳ Ｐ明朝"/>
                        </a:rPr>
                        <a:t>日</a:t>
                      </a:r>
                      <a:r>
                        <a:rPr lang="en-US" altLang="ja-JP" sz="1600" spc="240" dirty="0">
                          <a:latin typeface="HGP創英角ｺﾞｼｯｸUB" panose="020B0900000000000000" pitchFamily="50" charset="-128"/>
                          <a:ea typeface="HGP創英角ｺﾞｼｯｸUB" panose="020B0900000000000000" pitchFamily="50" charset="-128"/>
                          <a:cs typeface="ＭＳ Ｐ明朝"/>
                        </a:rPr>
                        <a:t>(</a:t>
                      </a:r>
                      <a:r>
                        <a:rPr lang="ja-JP" altLang="en-US" sz="1600" spc="160" dirty="0">
                          <a:latin typeface="HGP創英角ｺﾞｼｯｸUB" panose="020B0900000000000000" pitchFamily="50" charset="-128"/>
                          <a:ea typeface="HGP創英角ｺﾞｼｯｸUB" panose="020B0900000000000000" pitchFamily="50" charset="-128"/>
                          <a:cs typeface="ＭＳ Ｐ明朝"/>
                        </a:rPr>
                        <a:t>火</a:t>
                      </a:r>
                      <a:r>
                        <a:rPr lang="en-US" altLang="ja-JP" sz="1600" spc="310" dirty="0">
                          <a:latin typeface="HGP創英角ｺﾞｼｯｸUB" panose="020B0900000000000000" pitchFamily="50" charset="-128"/>
                          <a:ea typeface="HGP創英角ｺﾞｼｯｸUB" panose="020B0900000000000000" pitchFamily="50" charset="-128"/>
                          <a:cs typeface="ＭＳ Ｐ明朝"/>
                        </a:rPr>
                        <a:t>)</a:t>
                      </a:r>
                      <a:r>
                        <a:rPr sz="1600" spc="-40" dirty="0" err="1">
                          <a:latin typeface="SimSun"/>
                          <a:cs typeface="SimSun"/>
                        </a:rPr>
                        <a:t>必着</a:t>
                      </a:r>
                      <a:endParaRPr sz="1600" dirty="0">
                        <a:latin typeface="SimSun"/>
                        <a:cs typeface="SimSun"/>
                      </a:endParaRPr>
                    </a:p>
                  </a:txBody>
                  <a:tcPr marL="0" marR="0" marT="140970"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63879" y="1200907"/>
            <a:ext cx="6358255" cy="340360"/>
          </a:xfrm>
          <a:prstGeom prst="rect">
            <a:avLst/>
          </a:prstGeom>
          <a:solidFill>
            <a:srgbClr val="000000"/>
          </a:solidFill>
        </p:spPr>
        <p:txBody>
          <a:bodyPr vert="horz" wrap="square" lIns="0" tIns="37465" rIns="0" bIns="0" rtlCol="0">
            <a:spAutoFit/>
          </a:bodyPr>
          <a:lstStyle/>
          <a:p>
            <a:pPr algn="ctr">
              <a:lnSpc>
                <a:spcPct val="100000"/>
              </a:lnSpc>
              <a:spcBef>
                <a:spcPts val="295"/>
              </a:spcBef>
              <a:tabLst>
                <a:tab pos="699135" algn="l"/>
              </a:tabLst>
            </a:pPr>
            <a:r>
              <a:rPr sz="1600" b="1" spc="-10" dirty="0">
                <a:solidFill>
                  <a:srgbClr val="FFFFFF"/>
                </a:solidFill>
                <a:latin typeface="Calibri"/>
                <a:cs typeface="Calibri"/>
              </a:rPr>
              <a:t>No.3-</a:t>
            </a:r>
            <a:r>
              <a:rPr sz="1600" b="1" spc="-50" dirty="0">
                <a:solidFill>
                  <a:srgbClr val="FFFFFF"/>
                </a:solidFill>
                <a:latin typeface="Calibri"/>
                <a:cs typeface="Calibri"/>
              </a:rPr>
              <a:t>3</a:t>
            </a:r>
            <a:r>
              <a:rPr sz="1600" dirty="0">
                <a:solidFill>
                  <a:srgbClr val="FFFFFF"/>
                </a:solidFill>
                <a:latin typeface="Times New Roman"/>
                <a:cs typeface="Times New Roman"/>
              </a:rPr>
              <a:t>	</a:t>
            </a:r>
            <a:r>
              <a:rPr sz="1600" spc="-30" dirty="0">
                <a:solidFill>
                  <a:srgbClr val="FFFFFF"/>
                </a:solidFill>
                <a:latin typeface="HGP創英角ｺﾞｼｯｸUB"/>
                <a:cs typeface="HGP創英角ｺﾞｼｯｸUB"/>
              </a:rPr>
              <a:t>■テントレイアウト</a:t>
            </a:r>
            <a:r>
              <a:rPr sz="1600" spc="-10" dirty="0">
                <a:solidFill>
                  <a:srgbClr val="FFFFFF"/>
                </a:solidFill>
                <a:latin typeface="HGP創英角ｺﾞｼｯｸUB"/>
                <a:cs typeface="HGP創英角ｺﾞｼｯｸUB"/>
              </a:rPr>
              <a:t>（</a:t>
            </a:r>
            <a:r>
              <a:rPr sz="1600" spc="-25" dirty="0">
                <a:solidFill>
                  <a:srgbClr val="FFFFFF"/>
                </a:solidFill>
                <a:latin typeface="HGP創英角ｺﾞｼｯｸUB"/>
                <a:cs typeface="HGP創英角ｺﾞｼｯｸUB"/>
              </a:rPr>
              <a:t>物販ハーフブース用）■</a:t>
            </a:r>
            <a:endParaRPr sz="1600">
              <a:latin typeface="HGP創英角ｺﾞｼｯｸUB"/>
              <a:cs typeface="HGP創英角ｺﾞｼｯｸUB"/>
            </a:endParaRPr>
          </a:p>
        </p:txBody>
      </p:sp>
      <p:sp>
        <p:nvSpPr>
          <p:cNvPr id="3" name="object 3"/>
          <p:cNvSpPr txBox="1"/>
          <p:nvPr/>
        </p:nvSpPr>
        <p:spPr>
          <a:xfrm>
            <a:off x="5859270" y="796547"/>
            <a:ext cx="941705" cy="299720"/>
          </a:xfrm>
          <a:prstGeom prst="rect">
            <a:avLst/>
          </a:prstGeom>
        </p:spPr>
        <p:txBody>
          <a:bodyPr vert="horz" wrap="square" lIns="0" tIns="12700" rIns="0" bIns="0" rtlCol="0">
            <a:spAutoFit/>
          </a:bodyPr>
          <a:lstStyle/>
          <a:p>
            <a:pPr marL="12700">
              <a:lnSpc>
                <a:spcPct val="100000"/>
              </a:lnSpc>
              <a:spcBef>
                <a:spcPts val="100"/>
              </a:spcBef>
              <a:tabLst>
                <a:tab pos="699770" algn="l"/>
              </a:tabLst>
            </a:pPr>
            <a:r>
              <a:rPr sz="1800" spc="-50" dirty="0">
                <a:latin typeface="ＭＳ Ｐゴシック"/>
                <a:cs typeface="ＭＳ Ｐゴシック"/>
              </a:rPr>
              <a:t>月</a:t>
            </a:r>
            <a:r>
              <a:rPr sz="1800" dirty="0">
                <a:latin typeface="ＭＳ Ｐゴシック"/>
                <a:cs typeface="ＭＳ Ｐゴシック"/>
              </a:rPr>
              <a:t>	</a:t>
            </a:r>
            <a:r>
              <a:rPr sz="1800" spc="-50" dirty="0">
                <a:latin typeface="ＭＳ Ｐゴシック"/>
                <a:cs typeface="ＭＳ Ｐゴシック"/>
              </a:rPr>
              <a:t>日</a:t>
            </a:r>
            <a:endParaRPr sz="1800">
              <a:latin typeface="ＭＳ Ｐゴシック"/>
              <a:cs typeface="ＭＳ Ｐゴシック"/>
            </a:endParaRPr>
          </a:p>
        </p:txBody>
      </p:sp>
      <p:sp>
        <p:nvSpPr>
          <p:cNvPr id="4" name="object 4"/>
          <p:cNvSpPr txBox="1"/>
          <p:nvPr/>
        </p:nvSpPr>
        <p:spPr>
          <a:xfrm>
            <a:off x="715772" y="3298951"/>
            <a:ext cx="5965825" cy="889635"/>
          </a:xfrm>
          <a:prstGeom prst="rect">
            <a:avLst/>
          </a:prstGeom>
        </p:spPr>
        <p:txBody>
          <a:bodyPr vert="horz" wrap="square" lIns="0" tIns="12065" rIns="0" bIns="0" rtlCol="0">
            <a:spAutoFit/>
          </a:bodyPr>
          <a:lstStyle/>
          <a:p>
            <a:pPr marL="218440" indent="-205740">
              <a:lnSpc>
                <a:spcPct val="100000"/>
              </a:lnSpc>
              <a:spcBef>
                <a:spcPts val="95"/>
              </a:spcBef>
              <a:buSzPct val="93750"/>
              <a:buChar char="■"/>
              <a:tabLst>
                <a:tab pos="218440" algn="l"/>
              </a:tabLst>
            </a:pPr>
            <a:r>
              <a:rPr sz="1600" u="sng" spc="-20" dirty="0">
                <a:uFill>
                  <a:solidFill>
                    <a:srgbClr val="000000"/>
                  </a:solidFill>
                </a:uFill>
                <a:latin typeface="HG丸ｺﾞｼｯｸM-PRO"/>
                <a:cs typeface="HG丸ｺﾞｼｯｸM-PRO"/>
              </a:rPr>
              <a:t>店舗名：</a:t>
            </a:r>
            <a:endParaRPr sz="1600">
              <a:latin typeface="HG丸ｺﾞｼｯｸM-PRO"/>
              <a:cs typeface="HG丸ｺﾞｼｯｸM-PRO"/>
            </a:endParaRPr>
          </a:p>
          <a:p>
            <a:pPr marL="218440" indent="-205740">
              <a:lnSpc>
                <a:spcPct val="100000"/>
              </a:lnSpc>
              <a:spcBef>
                <a:spcPts val="10"/>
              </a:spcBef>
              <a:buSzPct val="93750"/>
              <a:buChar char="■"/>
              <a:tabLst>
                <a:tab pos="218440" algn="l"/>
                <a:tab pos="2880360" algn="l"/>
              </a:tabLst>
            </a:pPr>
            <a:r>
              <a:rPr sz="1600" u="sng" dirty="0">
                <a:uFill>
                  <a:solidFill>
                    <a:srgbClr val="000000"/>
                  </a:solidFill>
                </a:uFill>
                <a:latin typeface="HG丸ｺﾞｼｯｸM-PRO"/>
                <a:cs typeface="HG丸ｺﾞｼｯｸM-PRO"/>
              </a:rPr>
              <a:t>ご担当者</a:t>
            </a:r>
            <a:r>
              <a:rPr sz="1600" u="sng" spc="-50" dirty="0">
                <a:uFill>
                  <a:solidFill>
                    <a:srgbClr val="000000"/>
                  </a:solidFill>
                </a:uFill>
                <a:latin typeface="HG丸ｺﾞｼｯｸM-PRO"/>
                <a:cs typeface="HG丸ｺﾞｼｯｸM-PRO"/>
              </a:rPr>
              <a:t>：</a:t>
            </a:r>
            <a:r>
              <a:rPr sz="1600" dirty="0">
                <a:latin typeface="HG丸ｺﾞｼｯｸM-PRO"/>
                <a:cs typeface="HG丸ｺﾞｼｯｸM-PRO"/>
              </a:rPr>
              <a:t>	</a:t>
            </a:r>
            <a:r>
              <a:rPr sz="1600" u="sng" spc="-10" dirty="0">
                <a:uFill>
                  <a:solidFill>
                    <a:srgbClr val="000000"/>
                  </a:solidFill>
                </a:uFill>
                <a:latin typeface="HG丸ｺﾞｼｯｸM-PRO"/>
                <a:cs typeface="HG丸ｺﾞｼｯｸM-PRO"/>
              </a:rPr>
              <a:t>■</a:t>
            </a:r>
            <a:r>
              <a:rPr sz="1600" u="sng" spc="-10" dirty="0">
                <a:uFill>
                  <a:solidFill>
                    <a:srgbClr val="000000"/>
                  </a:solidFill>
                </a:uFill>
                <a:latin typeface="Century"/>
                <a:cs typeface="Century"/>
              </a:rPr>
              <a:t>TEL</a:t>
            </a:r>
            <a:r>
              <a:rPr sz="1600" u="sng" spc="-10" dirty="0">
                <a:uFill>
                  <a:solidFill>
                    <a:srgbClr val="000000"/>
                  </a:solidFill>
                </a:uFill>
                <a:latin typeface="HG丸ｺﾞｼｯｸM-PRO"/>
                <a:cs typeface="HG丸ｺﾞｼｯｸM-PRO"/>
              </a:rPr>
              <a:t>：</a:t>
            </a:r>
            <a:endParaRPr sz="1600">
              <a:latin typeface="HG丸ｺﾞｼｯｸM-PRO"/>
              <a:cs typeface="HG丸ｺﾞｼｯｸM-PRO"/>
            </a:endParaRPr>
          </a:p>
          <a:p>
            <a:pPr marL="187325">
              <a:lnSpc>
                <a:spcPct val="100000"/>
              </a:lnSpc>
              <a:spcBef>
                <a:spcPts val="1160"/>
              </a:spcBef>
            </a:pPr>
            <a:r>
              <a:rPr sz="1500" u="sng" spc="-15" dirty="0">
                <a:uFill>
                  <a:solidFill>
                    <a:srgbClr val="000000"/>
                  </a:solidFill>
                </a:uFill>
                <a:latin typeface="ＭＳ Ｐゴシック"/>
                <a:cs typeface="ＭＳ Ｐゴシック"/>
              </a:rPr>
              <a:t>＜本番当日のテント内のレイアウトを下図に書き込んでご返送ください＞</a:t>
            </a:r>
            <a:endParaRPr sz="1500">
              <a:latin typeface="ＭＳ Ｐゴシック"/>
              <a:cs typeface="ＭＳ Ｐゴシック"/>
            </a:endParaRPr>
          </a:p>
        </p:txBody>
      </p:sp>
      <p:grpSp>
        <p:nvGrpSpPr>
          <p:cNvPr id="5" name="object 5"/>
          <p:cNvGrpSpPr/>
          <p:nvPr/>
        </p:nvGrpSpPr>
        <p:grpSpPr>
          <a:xfrm>
            <a:off x="669036" y="4247382"/>
            <a:ext cx="6364605" cy="2292350"/>
            <a:chOff x="669036" y="4247382"/>
            <a:chExt cx="6364605" cy="2292350"/>
          </a:xfrm>
        </p:grpSpPr>
        <p:sp>
          <p:nvSpPr>
            <p:cNvPr id="6" name="object 6"/>
            <p:cNvSpPr/>
            <p:nvPr/>
          </p:nvSpPr>
          <p:spPr>
            <a:xfrm>
              <a:off x="669036" y="4247382"/>
              <a:ext cx="6364605" cy="2292350"/>
            </a:xfrm>
            <a:custGeom>
              <a:avLst/>
              <a:gdLst/>
              <a:ahLst/>
              <a:cxnLst/>
              <a:rect l="l" t="t" r="r" b="b"/>
              <a:pathLst>
                <a:path w="6364605" h="2292350">
                  <a:moveTo>
                    <a:pt x="6362700" y="0"/>
                  </a:moveTo>
                  <a:lnTo>
                    <a:pt x="1524" y="0"/>
                  </a:lnTo>
                  <a:lnTo>
                    <a:pt x="0" y="1524"/>
                  </a:lnTo>
                  <a:lnTo>
                    <a:pt x="0" y="2290572"/>
                  </a:lnTo>
                  <a:lnTo>
                    <a:pt x="1524" y="2292096"/>
                  </a:lnTo>
                  <a:lnTo>
                    <a:pt x="6362700" y="2292096"/>
                  </a:lnTo>
                  <a:lnTo>
                    <a:pt x="6364224" y="2290572"/>
                  </a:lnTo>
                  <a:lnTo>
                    <a:pt x="6364224" y="2289048"/>
                  </a:lnTo>
                  <a:lnTo>
                    <a:pt x="6096" y="2289048"/>
                  </a:lnTo>
                  <a:lnTo>
                    <a:pt x="3048" y="2286000"/>
                  </a:lnTo>
                  <a:lnTo>
                    <a:pt x="6096" y="2286000"/>
                  </a:lnTo>
                  <a:lnTo>
                    <a:pt x="6096" y="6096"/>
                  </a:lnTo>
                  <a:lnTo>
                    <a:pt x="3048" y="6096"/>
                  </a:lnTo>
                  <a:lnTo>
                    <a:pt x="6096" y="3048"/>
                  </a:lnTo>
                  <a:lnTo>
                    <a:pt x="6364224" y="3048"/>
                  </a:lnTo>
                  <a:lnTo>
                    <a:pt x="6364224" y="1524"/>
                  </a:lnTo>
                  <a:lnTo>
                    <a:pt x="6362700" y="0"/>
                  </a:lnTo>
                  <a:close/>
                </a:path>
                <a:path w="6364605" h="2292350">
                  <a:moveTo>
                    <a:pt x="6096" y="2286000"/>
                  </a:moveTo>
                  <a:lnTo>
                    <a:pt x="3048" y="2286000"/>
                  </a:lnTo>
                  <a:lnTo>
                    <a:pt x="6096" y="2289048"/>
                  </a:lnTo>
                  <a:lnTo>
                    <a:pt x="6096" y="2286000"/>
                  </a:lnTo>
                  <a:close/>
                </a:path>
                <a:path w="6364605" h="2292350">
                  <a:moveTo>
                    <a:pt x="6358128" y="2286000"/>
                  </a:moveTo>
                  <a:lnTo>
                    <a:pt x="6096" y="2286000"/>
                  </a:lnTo>
                  <a:lnTo>
                    <a:pt x="6096" y="2289048"/>
                  </a:lnTo>
                  <a:lnTo>
                    <a:pt x="6358128" y="2289048"/>
                  </a:lnTo>
                  <a:lnTo>
                    <a:pt x="6358128" y="2286000"/>
                  </a:lnTo>
                  <a:close/>
                </a:path>
                <a:path w="6364605" h="2292350">
                  <a:moveTo>
                    <a:pt x="6358128" y="3048"/>
                  </a:moveTo>
                  <a:lnTo>
                    <a:pt x="6358128" y="2289048"/>
                  </a:lnTo>
                  <a:lnTo>
                    <a:pt x="6361176" y="2286000"/>
                  </a:lnTo>
                  <a:lnTo>
                    <a:pt x="6364224" y="2286000"/>
                  </a:lnTo>
                  <a:lnTo>
                    <a:pt x="6364224" y="6096"/>
                  </a:lnTo>
                  <a:lnTo>
                    <a:pt x="6361176" y="6096"/>
                  </a:lnTo>
                  <a:lnTo>
                    <a:pt x="6358128" y="3048"/>
                  </a:lnTo>
                  <a:close/>
                </a:path>
                <a:path w="6364605" h="2292350">
                  <a:moveTo>
                    <a:pt x="6364224" y="2286000"/>
                  </a:moveTo>
                  <a:lnTo>
                    <a:pt x="6361176" y="2286000"/>
                  </a:lnTo>
                  <a:lnTo>
                    <a:pt x="6358128" y="2289048"/>
                  </a:lnTo>
                  <a:lnTo>
                    <a:pt x="6364224" y="2289048"/>
                  </a:lnTo>
                  <a:lnTo>
                    <a:pt x="6364224" y="2286000"/>
                  </a:lnTo>
                  <a:close/>
                </a:path>
                <a:path w="6364605" h="2292350">
                  <a:moveTo>
                    <a:pt x="6096" y="3048"/>
                  </a:moveTo>
                  <a:lnTo>
                    <a:pt x="3048" y="6096"/>
                  </a:lnTo>
                  <a:lnTo>
                    <a:pt x="6096" y="6096"/>
                  </a:lnTo>
                  <a:lnTo>
                    <a:pt x="6096" y="3048"/>
                  </a:lnTo>
                  <a:close/>
                </a:path>
                <a:path w="6364605" h="2292350">
                  <a:moveTo>
                    <a:pt x="6358128" y="3048"/>
                  </a:moveTo>
                  <a:lnTo>
                    <a:pt x="6096" y="3048"/>
                  </a:lnTo>
                  <a:lnTo>
                    <a:pt x="6096" y="6096"/>
                  </a:lnTo>
                  <a:lnTo>
                    <a:pt x="6358128" y="6096"/>
                  </a:lnTo>
                  <a:lnTo>
                    <a:pt x="6358128" y="3048"/>
                  </a:lnTo>
                  <a:close/>
                </a:path>
                <a:path w="6364605" h="2292350">
                  <a:moveTo>
                    <a:pt x="6364224" y="3048"/>
                  </a:moveTo>
                  <a:lnTo>
                    <a:pt x="6358128" y="3048"/>
                  </a:lnTo>
                  <a:lnTo>
                    <a:pt x="6361176" y="6096"/>
                  </a:lnTo>
                  <a:lnTo>
                    <a:pt x="6364224" y="6096"/>
                  </a:lnTo>
                  <a:lnTo>
                    <a:pt x="6364224" y="3048"/>
                  </a:lnTo>
                  <a:close/>
                </a:path>
              </a:pathLst>
            </a:custGeom>
            <a:solidFill>
              <a:srgbClr val="000000"/>
            </a:solidFill>
          </p:spPr>
          <p:txBody>
            <a:bodyPr wrap="square" lIns="0" tIns="0" rIns="0" bIns="0" rtlCol="0"/>
            <a:lstStyle/>
            <a:p>
              <a:endParaRPr/>
            </a:p>
          </p:txBody>
        </p:sp>
        <p:sp>
          <p:nvSpPr>
            <p:cNvPr id="7" name="object 7"/>
            <p:cNvSpPr/>
            <p:nvPr/>
          </p:nvSpPr>
          <p:spPr>
            <a:xfrm>
              <a:off x="1815083" y="5035290"/>
              <a:ext cx="1684020" cy="1430020"/>
            </a:xfrm>
            <a:custGeom>
              <a:avLst/>
              <a:gdLst/>
              <a:ahLst/>
              <a:cxnLst/>
              <a:rect l="l" t="t" r="r" b="b"/>
              <a:pathLst>
                <a:path w="1684020" h="1430020">
                  <a:moveTo>
                    <a:pt x="1684019" y="0"/>
                  </a:moveTo>
                  <a:lnTo>
                    <a:pt x="0" y="0"/>
                  </a:lnTo>
                  <a:lnTo>
                    <a:pt x="0" y="1429511"/>
                  </a:lnTo>
                  <a:lnTo>
                    <a:pt x="1684019" y="1429511"/>
                  </a:lnTo>
                  <a:lnTo>
                    <a:pt x="1684019" y="0"/>
                  </a:lnTo>
                  <a:close/>
                </a:path>
              </a:pathLst>
            </a:custGeom>
            <a:solidFill>
              <a:srgbClr val="FFFFFF"/>
            </a:solidFill>
          </p:spPr>
          <p:txBody>
            <a:bodyPr wrap="square" lIns="0" tIns="0" rIns="0" bIns="0" rtlCol="0"/>
            <a:lstStyle/>
            <a:p>
              <a:endParaRPr/>
            </a:p>
          </p:txBody>
        </p:sp>
        <p:sp>
          <p:nvSpPr>
            <p:cNvPr id="8" name="object 8"/>
            <p:cNvSpPr/>
            <p:nvPr/>
          </p:nvSpPr>
          <p:spPr>
            <a:xfrm>
              <a:off x="1810511" y="5030718"/>
              <a:ext cx="1694814" cy="1438910"/>
            </a:xfrm>
            <a:custGeom>
              <a:avLst/>
              <a:gdLst/>
              <a:ahLst/>
              <a:cxnLst/>
              <a:rect l="l" t="t" r="r" b="b"/>
              <a:pathLst>
                <a:path w="1694814" h="1438910">
                  <a:moveTo>
                    <a:pt x="1694688" y="0"/>
                  </a:moveTo>
                  <a:lnTo>
                    <a:pt x="0" y="0"/>
                  </a:lnTo>
                  <a:lnTo>
                    <a:pt x="0" y="1438656"/>
                  </a:lnTo>
                  <a:lnTo>
                    <a:pt x="1694688" y="1438656"/>
                  </a:lnTo>
                  <a:lnTo>
                    <a:pt x="1694688" y="1434084"/>
                  </a:lnTo>
                  <a:lnTo>
                    <a:pt x="9144" y="1434084"/>
                  </a:lnTo>
                  <a:lnTo>
                    <a:pt x="4572" y="1429512"/>
                  </a:lnTo>
                  <a:lnTo>
                    <a:pt x="9144" y="1429512"/>
                  </a:lnTo>
                  <a:lnTo>
                    <a:pt x="9144" y="9144"/>
                  </a:lnTo>
                  <a:lnTo>
                    <a:pt x="4572" y="9144"/>
                  </a:lnTo>
                  <a:lnTo>
                    <a:pt x="9144" y="4572"/>
                  </a:lnTo>
                  <a:lnTo>
                    <a:pt x="1694688" y="4572"/>
                  </a:lnTo>
                  <a:lnTo>
                    <a:pt x="1694688" y="0"/>
                  </a:lnTo>
                  <a:close/>
                </a:path>
                <a:path w="1694814" h="1438910">
                  <a:moveTo>
                    <a:pt x="9144" y="1429512"/>
                  </a:moveTo>
                  <a:lnTo>
                    <a:pt x="4572" y="1429512"/>
                  </a:lnTo>
                  <a:lnTo>
                    <a:pt x="9144" y="1434084"/>
                  </a:lnTo>
                  <a:lnTo>
                    <a:pt x="9144" y="1429512"/>
                  </a:lnTo>
                  <a:close/>
                </a:path>
                <a:path w="1694814" h="1438910">
                  <a:moveTo>
                    <a:pt x="1684020" y="1429512"/>
                  </a:moveTo>
                  <a:lnTo>
                    <a:pt x="9144" y="1429512"/>
                  </a:lnTo>
                  <a:lnTo>
                    <a:pt x="9144" y="1434084"/>
                  </a:lnTo>
                  <a:lnTo>
                    <a:pt x="1684020" y="1434084"/>
                  </a:lnTo>
                  <a:lnTo>
                    <a:pt x="1684020" y="1429512"/>
                  </a:lnTo>
                  <a:close/>
                </a:path>
                <a:path w="1694814" h="1438910">
                  <a:moveTo>
                    <a:pt x="1684020" y="4572"/>
                  </a:moveTo>
                  <a:lnTo>
                    <a:pt x="1684020" y="1434084"/>
                  </a:lnTo>
                  <a:lnTo>
                    <a:pt x="1688592" y="1429512"/>
                  </a:lnTo>
                  <a:lnTo>
                    <a:pt x="1694688" y="1429512"/>
                  </a:lnTo>
                  <a:lnTo>
                    <a:pt x="1694688" y="9144"/>
                  </a:lnTo>
                  <a:lnTo>
                    <a:pt x="1688592" y="9144"/>
                  </a:lnTo>
                  <a:lnTo>
                    <a:pt x="1684020" y="4572"/>
                  </a:lnTo>
                  <a:close/>
                </a:path>
                <a:path w="1694814" h="1438910">
                  <a:moveTo>
                    <a:pt x="1694688" y="1429512"/>
                  </a:moveTo>
                  <a:lnTo>
                    <a:pt x="1688592" y="1429512"/>
                  </a:lnTo>
                  <a:lnTo>
                    <a:pt x="1684020" y="1434084"/>
                  </a:lnTo>
                  <a:lnTo>
                    <a:pt x="1694688" y="1434084"/>
                  </a:lnTo>
                  <a:lnTo>
                    <a:pt x="1694688" y="1429512"/>
                  </a:lnTo>
                  <a:close/>
                </a:path>
                <a:path w="1694814" h="1438910">
                  <a:moveTo>
                    <a:pt x="9144" y="4572"/>
                  </a:moveTo>
                  <a:lnTo>
                    <a:pt x="4572" y="9144"/>
                  </a:lnTo>
                  <a:lnTo>
                    <a:pt x="9144" y="9144"/>
                  </a:lnTo>
                  <a:lnTo>
                    <a:pt x="9144" y="4572"/>
                  </a:lnTo>
                  <a:close/>
                </a:path>
                <a:path w="1694814" h="1438910">
                  <a:moveTo>
                    <a:pt x="1684020" y="4572"/>
                  </a:moveTo>
                  <a:lnTo>
                    <a:pt x="9144" y="4572"/>
                  </a:lnTo>
                  <a:lnTo>
                    <a:pt x="9144" y="9144"/>
                  </a:lnTo>
                  <a:lnTo>
                    <a:pt x="1684020" y="9144"/>
                  </a:lnTo>
                  <a:lnTo>
                    <a:pt x="1684020" y="4572"/>
                  </a:lnTo>
                  <a:close/>
                </a:path>
                <a:path w="1694814" h="1438910">
                  <a:moveTo>
                    <a:pt x="1694688" y="4572"/>
                  </a:moveTo>
                  <a:lnTo>
                    <a:pt x="1684020" y="4572"/>
                  </a:lnTo>
                  <a:lnTo>
                    <a:pt x="1688592" y="9144"/>
                  </a:lnTo>
                  <a:lnTo>
                    <a:pt x="1694688" y="9144"/>
                  </a:lnTo>
                  <a:lnTo>
                    <a:pt x="1694688" y="4572"/>
                  </a:lnTo>
                  <a:close/>
                </a:path>
              </a:pathLst>
            </a:custGeom>
            <a:solidFill>
              <a:srgbClr val="A4A4A4"/>
            </a:solidFill>
          </p:spPr>
          <p:txBody>
            <a:bodyPr wrap="square" lIns="0" tIns="0" rIns="0" bIns="0" rtlCol="0"/>
            <a:lstStyle/>
            <a:p>
              <a:endParaRPr/>
            </a:p>
          </p:txBody>
        </p:sp>
        <p:sp>
          <p:nvSpPr>
            <p:cNvPr id="9" name="object 9"/>
            <p:cNvSpPr/>
            <p:nvPr/>
          </p:nvSpPr>
          <p:spPr>
            <a:xfrm>
              <a:off x="3529583" y="5035290"/>
              <a:ext cx="1714500" cy="1397635"/>
            </a:xfrm>
            <a:custGeom>
              <a:avLst/>
              <a:gdLst/>
              <a:ahLst/>
              <a:cxnLst/>
              <a:rect l="l" t="t" r="r" b="b"/>
              <a:pathLst>
                <a:path w="1714500" h="1397635">
                  <a:moveTo>
                    <a:pt x="1714499" y="0"/>
                  </a:moveTo>
                  <a:lnTo>
                    <a:pt x="0" y="0"/>
                  </a:lnTo>
                  <a:lnTo>
                    <a:pt x="0" y="1397507"/>
                  </a:lnTo>
                  <a:lnTo>
                    <a:pt x="1714499" y="1397507"/>
                  </a:lnTo>
                  <a:lnTo>
                    <a:pt x="1714499" y="0"/>
                  </a:lnTo>
                  <a:close/>
                </a:path>
              </a:pathLst>
            </a:custGeom>
            <a:solidFill>
              <a:srgbClr val="FFFFFF"/>
            </a:solidFill>
          </p:spPr>
          <p:txBody>
            <a:bodyPr wrap="square" lIns="0" tIns="0" rIns="0" bIns="0" rtlCol="0"/>
            <a:lstStyle/>
            <a:p>
              <a:endParaRPr/>
            </a:p>
          </p:txBody>
        </p:sp>
        <p:sp>
          <p:nvSpPr>
            <p:cNvPr id="10" name="object 10"/>
            <p:cNvSpPr/>
            <p:nvPr/>
          </p:nvSpPr>
          <p:spPr>
            <a:xfrm>
              <a:off x="3525012" y="5030718"/>
              <a:ext cx="1724025" cy="1408430"/>
            </a:xfrm>
            <a:custGeom>
              <a:avLst/>
              <a:gdLst/>
              <a:ahLst/>
              <a:cxnLst/>
              <a:rect l="l" t="t" r="r" b="b"/>
              <a:pathLst>
                <a:path w="1724025" h="1408429">
                  <a:moveTo>
                    <a:pt x="1723644" y="0"/>
                  </a:moveTo>
                  <a:lnTo>
                    <a:pt x="0" y="0"/>
                  </a:lnTo>
                  <a:lnTo>
                    <a:pt x="0" y="1408176"/>
                  </a:lnTo>
                  <a:lnTo>
                    <a:pt x="1723644" y="1408176"/>
                  </a:lnTo>
                  <a:lnTo>
                    <a:pt x="1723644" y="1402080"/>
                  </a:lnTo>
                  <a:lnTo>
                    <a:pt x="9144" y="1402080"/>
                  </a:lnTo>
                  <a:lnTo>
                    <a:pt x="4572" y="1397508"/>
                  </a:lnTo>
                  <a:lnTo>
                    <a:pt x="9144" y="1397508"/>
                  </a:lnTo>
                  <a:lnTo>
                    <a:pt x="9144" y="9144"/>
                  </a:lnTo>
                  <a:lnTo>
                    <a:pt x="4572" y="9144"/>
                  </a:lnTo>
                  <a:lnTo>
                    <a:pt x="9144" y="4572"/>
                  </a:lnTo>
                  <a:lnTo>
                    <a:pt x="1723644" y="4572"/>
                  </a:lnTo>
                  <a:lnTo>
                    <a:pt x="1723644" y="0"/>
                  </a:lnTo>
                  <a:close/>
                </a:path>
                <a:path w="1724025" h="1408429">
                  <a:moveTo>
                    <a:pt x="9144" y="1397508"/>
                  </a:moveTo>
                  <a:lnTo>
                    <a:pt x="4572" y="1397508"/>
                  </a:lnTo>
                  <a:lnTo>
                    <a:pt x="9144" y="1402080"/>
                  </a:lnTo>
                  <a:lnTo>
                    <a:pt x="9144" y="1397508"/>
                  </a:lnTo>
                  <a:close/>
                </a:path>
                <a:path w="1724025" h="1408429">
                  <a:moveTo>
                    <a:pt x="1714500" y="1397508"/>
                  </a:moveTo>
                  <a:lnTo>
                    <a:pt x="9144" y="1397508"/>
                  </a:lnTo>
                  <a:lnTo>
                    <a:pt x="9144" y="1402080"/>
                  </a:lnTo>
                  <a:lnTo>
                    <a:pt x="1714500" y="1402080"/>
                  </a:lnTo>
                  <a:lnTo>
                    <a:pt x="1714500" y="1397508"/>
                  </a:lnTo>
                  <a:close/>
                </a:path>
                <a:path w="1724025" h="1408429">
                  <a:moveTo>
                    <a:pt x="1714500" y="4572"/>
                  </a:moveTo>
                  <a:lnTo>
                    <a:pt x="1714500" y="1402080"/>
                  </a:lnTo>
                  <a:lnTo>
                    <a:pt x="1719072" y="1397508"/>
                  </a:lnTo>
                  <a:lnTo>
                    <a:pt x="1723644" y="1397508"/>
                  </a:lnTo>
                  <a:lnTo>
                    <a:pt x="1723644" y="9144"/>
                  </a:lnTo>
                  <a:lnTo>
                    <a:pt x="1719072" y="9144"/>
                  </a:lnTo>
                  <a:lnTo>
                    <a:pt x="1714500" y="4572"/>
                  </a:lnTo>
                  <a:close/>
                </a:path>
                <a:path w="1724025" h="1408429">
                  <a:moveTo>
                    <a:pt x="1723644" y="1397508"/>
                  </a:moveTo>
                  <a:lnTo>
                    <a:pt x="1719072" y="1397508"/>
                  </a:lnTo>
                  <a:lnTo>
                    <a:pt x="1714500" y="1402080"/>
                  </a:lnTo>
                  <a:lnTo>
                    <a:pt x="1723644" y="1402080"/>
                  </a:lnTo>
                  <a:lnTo>
                    <a:pt x="1723644" y="1397508"/>
                  </a:lnTo>
                  <a:close/>
                </a:path>
                <a:path w="1724025" h="1408429">
                  <a:moveTo>
                    <a:pt x="9144" y="4572"/>
                  </a:moveTo>
                  <a:lnTo>
                    <a:pt x="4572" y="9144"/>
                  </a:lnTo>
                  <a:lnTo>
                    <a:pt x="9144" y="9144"/>
                  </a:lnTo>
                  <a:lnTo>
                    <a:pt x="9144" y="4572"/>
                  </a:lnTo>
                  <a:close/>
                </a:path>
                <a:path w="1724025" h="1408429">
                  <a:moveTo>
                    <a:pt x="1714500" y="4572"/>
                  </a:moveTo>
                  <a:lnTo>
                    <a:pt x="9144" y="4572"/>
                  </a:lnTo>
                  <a:lnTo>
                    <a:pt x="9144" y="9144"/>
                  </a:lnTo>
                  <a:lnTo>
                    <a:pt x="1714500" y="9144"/>
                  </a:lnTo>
                  <a:lnTo>
                    <a:pt x="1714500" y="4572"/>
                  </a:lnTo>
                  <a:close/>
                </a:path>
                <a:path w="1724025" h="1408429">
                  <a:moveTo>
                    <a:pt x="1723644" y="4572"/>
                  </a:moveTo>
                  <a:lnTo>
                    <a:pt x="1714500" y="4572"/>
                  </a:lnTo>
                  <a:lnTo>
                    <a:pt x="1719072" y="9144"/>
                  </a:lnTo>
                  <a:lnTo>
                    <a:pt x="1723644" y="9144"/>
                  </a:lnTo>
                  <a:lnTo>
                    <a:pt x="1723644" y="4572"/>
                  </a:lnTo>
                  <a:close/>
                </a:path>
              </a:pathLst>
            </a:custGeom>
            <a:solidFill>
              <a:srgbClr val="000000"/>
            </a:solidFill>
          </p:spPr>
          <p:txBody>
            <a:bodyPr wrap="square" lIns="0" tIns="0" rIns="0" bIns="0" rtlCol="0"/>
            <a:lstStyle/>
            <a:p>
              <a:endParaRPr/>
            </a:p>
          </p:txBody>
        </p:sp>
        <p:sp>
          <p:nvSpPr>
            <p:cNvPr id="11" name="object 11"/>
            <p:cNvSpPr/>
            <p:nvPr/>
          </p:nvSpPr>
          <p:spPr>
            <a:xfrm>
              <a:off x="3886199" y="5821674"/>
              <a:ext cx="215265" cy="143510"/>
            </a:xfrm>
            <a:custGeom>
              <a:avLst/>
              <a:gdLst/>
              <a:ahLst/>
              <a:cxnLst/>
              <a:rect l="l" t="t" r="r" b="b"/>
              <a:pathLst>
                <a:path w="215264" h="143510">
                  <a:moveTo>
                    <a:pt x="214883" y="0"/>
                  </a:moveTo>
                  <a:lnTo>
                    <a:pt x="0" y="0"/>
                  </a:lnTo>
                  <a:lnTo>
                    <a:pt x="0" y="143255"/>
                  </a:lnTo>
                  <a:lnTo>
                    <a:pt x="214883" y="143255"/>
                  </a:lnTo>
                  <a:lnTo>
                    <a:pt x="214883" y="0"/>
                  </a:lnTo>
                  <a:close/>
                </a:path>
              </a:pathLst>
            </a:custGeom>
            <a:solidFill>
              <a:srgbClr val="FFFFFF"/>
            </a:solidFill>
          </p:spPr>
          <p:txBody>
            <a:bodyPr wrap="square" lIns="0" tIns="0" rIns="0" bIns="0" rtlCol="0"/>
            <a:lstStyle/>
            <a:p>
              <a:endParaRPr/>
            </a:p>
          </p:txBody>
        </p:sp>
        <p:sp>
          <p:nvSpPr>
            <p:cNvPr id="12" name="object 12"/>
            <p:cNvSpPr/>
            <p:nvPr/>
          </p:nvSpPr>
          <p:spPr>
            <a:xfrm>
              <a:off x="3881628" y="5817102"/>
              <a:ext cx="224154" cy="152400"/>
            </a:xfrm>
            <a:custGeom>
              <a:avLst/>
              <a:gdLst/>
              <a:ahLst/>
              <a:cxnLst/>
              <a:rect l="l" t="t" r="r" b="b"/>
              <a:pathLst>
                <a:path w="224154" h="152400">
                  <a:moveTo>
                    <a:pt x="224028" y="0"/>
                  </a:moveTo>
                  <a:lnTo>
                    <a:pt x="0" y="0"/>
                  </a:lnTo>
                  <a:lnTo>
                    <a:pt x="0" y="152400"/>
                  </a:lnTo>
                  <a:lnTo>
                    <a:pt x="224028" y="152400"/>
                  </a:lnTo>
                  <a:lnTo>
                    <a:pt x="224028" y="147828"/>
                  </a:lnTo>
                  <a:lnTo>
                    <a:pt x="9144" y="147828"/>
                  </a:lnTo>
                  <a:lnTo>
                    <a:pt x="4572" y="143256"/>
                  </a:lnTo>
                  <a:lnTo>
                    <a:pt x="9144" y="143256"/>
                  </a:lnTo>
                  <a:lnTo>
                    <a:pt x="9144" y="9144"/>
                  </a:lnTo>
                  <a:lnTo>
                    <a:pt x="4572" y="9144"/>
                  </a:lnTo>
                  <a:lnTo>
                    <a:pt x="9144" y="4572"/>
                  </a:lnTo>
                  <a:lnTo>
                    <a:pt x="224028" y="4572"/>
                  </a:lnTo>
                  <a:lnTo>
                    <a:pt x="224028" y="0"/>
                  </a:lnTo>
                  <a:close/>
                </a:path>
                <a:path w="224154" h="152400">
                  <a:moveTo>
                    <a:pt x="9144" y="143256"/>
                  </a:moveTo>
                  <a:lnTo>
                    <a:pt x="4572" y="143256"/>
                  </a:lnTo>
                  <a:lnTo>
                    <a:pt x="9144" y="147828"/>
                  </a:lnTo>
                  <a:lnTo>
                    <a:pt x="9144" y="143256"/>
                  </a:lnTo>
                  <a:close/>
                </a:path>
                <a:path w="224154" h="152400">
                  <a:moveTo>
                    <a:pt x="214884" y="143256"/>
                  </a:moveTo>
                  <a:lnTo>
                    <a:pt x="9144" y="143256"/>
                  </a:lnTo>
                  <a:lnTo>
                    <a:pt x="9144" y="147828"/>
                  </a:lnTo>
                  <a:lnTo>
                    <a:pt x="214884" y="147828"/>
                  </a:lnTo>
                  <a:lnTo>
                    <a:pt x="214884" y="143256"/>
                  </a:lnTo>
                  <a:close/>
                </a:path>
                <a:path w="224154" h="152400">
                  <a:moveTo>
                    <a:pt x="214884" y="4572"/>
                  </a:moveTo>
                  <a:lnTo>
                    <a:pt x="214884" y="147828"/>
                  </a:lnTo>
                  <a:lnTo>
                    <a:pt x="219456" y="143256"/>
                  </a:lnTo>
                  <a:lnTo>
                    <a:pt x="224028" y="143256"/>
                  </a:lnTo>
                  <a:lnTo>
                    <a:pt x="224028" y="9144"/>
                  </a:lnTo>
                  <a:lnTo>
                    <a:pt x="219456" y="9144"/>
                  </a:lnTo>
                  <a:lnTo>
                    <a:pt x="214884" y="4572"/>
                  </a:lnTo>
                  <a:close/>
                </a:path>
                <a:path w="224154" h="152400">
                  <a:moveTo>
                    <a:pt x="224028" y="143256"/>
                  </a:moveTo>
                  <a:lnTo>
                    <a:pt x="219456" y="143256"/>
                  </a:lnTo>
                  <a:lnTo>
                    <a:pt x="214884" y="147828"/>
                  </a:lnTo>
                  <a:lnTo>
                    <a:pt x="224028" y="147828"/>
                  </a:lnTo>
                  <a:lnTo>
                    <a:pt x="224028" y="143256"/>
                  </a:lnTo>
                  <a:close/>
                </a:path>
                <a:path w="224154" h="152400">
                  <a:moveTo>
                    <a:pt x="9144" y="4572"/>
                  </a:moveTo>
                  <a:lnTo>
                    <a:pt x="4572" y="9144"/>
                  </a:lnTo>
                  <a:lnTo>
                    <a:pt x="9144" y="9144"/>
                  </a:lnTo>
                  <a:lnTo>
                    <a:pt x="9144" y="4572"/>
                  </a:lnTo>
                  <a:close/>
                </a:path>
                <a:path w="224154" h="152400">
                  <a:moveTo>
                    <a:pt x="214884" y="4572"/>
                  </a:moveTo>
                  <a:lnTo>
                    <a:pt x="9144" y="4572"/>
                  </a:lnTo>
                  <a:lnTo>
                    <a:pt x="9144" y="9144"/>
                  </a:lnTo>
                  <a:lnTo>
                    <a:pt x="214884" y="9144"/>
                  </a:lnTo>
                  <a:lnTo>
                    <a:pt x="214884" y="4572"/>
                  </a:lnTo>
                  <a:close/>
                </a:path>
                <a:path w="224154" h="152400">
                  <a:moveTo>
                    <a:pt x="224028" y="4572"/>
                  </a:moveTo>
                  <a:lnTo>
                    <a:pt x="214884" y="4572"/>
                  </a:lnTo>
                  <a:lnTo>
                    <a:pt x="219456" y="9144"/>
                  </a:lnTo>
                  <a:lnTo>
                    <a:pt x="224028" y="9144"/>
                  </a:lnTo>
                  <a:lnTo>
                    <a:pt x="224028" y="4572"/>
                  </a:lnTo>
                  <a:close/>
                </a:path>
              </a:pathLst>
            </a:custGeom>
            <a:solidFill>
              <a:srgbClr val="000000"/>
            </a:solidFill>
          </p:spPr>
          <p:txBody>
            <a:bodyPr wrap="square" lIns="0" tIns="0" rIns="0" bIns="0" rtlCol="0"/>
            <a:lstStyle/>
            <a:p>
              <a:endParaRPr/>
            </a:p>
          </p:txBody>
        </p:sp>
        <p:sp>
          <p:nvSpPr>
            <p:cNvPr id="13" name="object 13"/>
            <p:cNvSpPr/>
            <p:nvPr/>
          </p:nvSpPr>
          <p:spPr>
            <a:xfrm>
              <a:off x="4672583" y="5821674"/>
              <a:ext cx="222885" cy="149860"/>
            </a:xfrm>
            <a:custGeom>
              <a:avLst/>
              <a:gdLst/>
              <a:ahLst/>
              <a:cxnLst/>
              <a:rect l="l" t="t" r="r" b="b"/>
              <a:pathLst>
                <a:path w="222885" h="149860">
                  <a:moveTo>
                    <a:pt x="222503" y="0"/>
                  </a:moveTo>
                  <a:lnTo>
                    <a:pt x="0" y="0"/>
                  </a:lnTo>
                  <a:lnTo>
                    <a:pt x="0" y="149351"/>
                  </a:lnTo>
                  <a:lnTo>
                    <a:pt x="222503" y="149351"/>
                  </a:lnTo>
                  <a:lnTo>
                    <a:pt x="222503" y="0"/>
                  </a:lnTo>
                  <a:close/>
                </a:path>
              </a:pathLst>
            </a:custGeom>
            <a:solidFill>
              <a:srgbClr val="FFFFFF"/>
            </a:solidFill>
          </p:spPr>
          <p:txBody>
            <a:bodyPr wrap="square" lIns="0" tIns="0" rIns="0" bIns="0" rtlCol="0"/>
            <a:lstStyle/>
            <a:p>
              <a:endParaRPr/>
            </a:p>
          </p:txBody>
        </p:sp>
        <p:sp>
          <p:nvSpPr>
            <p:cNvPr id="14" name="object 14"/>
            <p:cNvSpPr/>
            <p:nvPr/>
          </p:nvSpPr>
          <p:spPr>
            <a:xfrm>
              <a:off x="4668012" y="5817102"/>
              <a:ext cx="231775" cy="158750"/>
            </a:xfrm>
            <a:custGeom>
              <a:avLst/>
              <a:gdLst/>
              <a:ahLst/>
              <a:cxnLst/>
              <a:rect l="l" t="t" r="r" b="b"/>
              <a:pathLst>
                <a:path w="231775" h="158750">
                  <a:moveTo>
                    <a:pt x="231648" y="0"/>
                  </a:moveTo>
                  <a:lnTo>
                    <a:pt x="0" y="0"/>
                  </a:lnTo>
                  <a:lnTo>
                    <a:pt x="0" y="158496"/>
                  </a:lnTo>
                  <a:lnTo>
                    <a:pt x="231648" y="158496"/>
                  </a:lnTo>
                  <a:lnTo>
                    <a:pt x="231648" y="153924"/>
                  </a:lnTo>
                  <a:lnTo>
                    <a:pt x="9144" y="153924"/>
                  </a:lnTo>
                  <a:lnTo>
                    <a:pt x="4572" y="149352"/>
                  </a:lnTo>
                  <a:lnTo>
                    <a:pt x="9144" y="149352"/>
                  </a:lnTo>
                  <a:lnTo>
                    <a:pt x="9144" y="9144"/>
                  </a:lnTo>
                  <a:lnTo>
                    <a:pt x="4572" y="9144"/>
                  </a:lnTo>
                  <a:lnTo>
                    <a:pt x="9144" y="4572"/>
                  </a:lnTo>
                  <a:lnTo>
                    <a:pt x="231648" y="4572"/>
                  </a:lnTo>
                  <a:lnTo>
                    <a:pt x="231648" y="0"/>
                  </a:lnTo>
                  <a:close/>
                </a:path>
                <a:path w="231775" h="158750">
                  <a:moveTo>
                    <a:pt x="9144" y="149352"/>
                  </a:moveTo>
                  <a:lnTo>
                    <a:pt x="4572" y="149352"/>
                  </a:lnTo>
                  <a:lnTo>
                    <a:pt x="9144" y="153924"/>
                  </a:lnTo>
                  <a:lnTo>
                    <a:pt x="9144" y="149352"/>
                  </a:lnTo>
                  <a:close/>
                </a:path>
                <a:path w="231775" h="158750">
                  <a:moveTo>
                    <a:pt x="222504" y="149352"/>
                  </a:moveTo>
                  <a:lnTo>
                    <a:pt x="9144" y="149352"/>
                  </a:lnTo>
                  <a:lnTo>
                    <a:pt x="9144" y="153924"/>
                  </a:lnTo>
                  <a:lnTo>
                    <a:pt x="222504" y="153924"/>
                  </a:lnTo>
                  <a:lnTo>
                    <a:pt x="222504" y="149352"/>
                  </a:lnTo>
                  <a:close/>
                </a:path>
                <a:path w="231775" h="158750">
                  <a:moveTo>
                    <a:pt x="222504" y="4572"/>
                  </a:moveTo>
                  <a:lnTo>
                    <a:pt x="222504" y="153924"/>
                  </a:lnTo>
                  <a:lnTo>
                    <a:pt x="227076" y="149352"/>
                  </a:lnTo>
                  <a:lnTo>
                    <a:pt x="231648" y="149352"/>
                  </a:lnTo>
                  <a:lnTo>
                    <a:pt x="231648" y="9144"/>
                  </a:lnTo>
                  <a:lnTo>
                    <a:pt x="227076" y="9144"/>
                  </a:lnTo>
                  <a:lnTo>
                    <a:pt x="222504" y="4572"/>
                  </a:lnTo>
                  <a:close/>
                </a:path>
                <a:path w="231775" h="158750">
                  <a:moveTo>
                    <a:pt x="231648" y="149352"/>
                  </a:moveTo>
                  <a:lnTo>
                    <a:pt x="227076" y="149352"/>
                  </a:lnTo>
                  <a:lnTo>
                    <a:pt x="222504" y="153924"/>
                  </a:lnTo>
                  <a:lnTo>
                    <a:pt x="231648" y="153924"/>
                  </a:lnTo>
                  <a:lnTo>
                    <a:pt x="231648" y="149352"/>
                  </a:lnTo>
                  <a:close/>
                </a:path>
                <a:path w="231775" h="158750">
                  <a:moveTo>
                    <a:pt x="9144" y="4572"/>
                  </a:moveTo>
                  <a:lnTo>
                    <a:pt x="4572" y="9144"/>
                  </a:lnTo>
                  <a:lnTo>
                    <a:pt x="9144" y="9144"/>
                  </a:lnTo>
                  <a:lnTo>
                    <a:pt x="9144" y="4572"/>
                  </a:lnTo>
                  <a:close/>
                </a:path>
                <a:path w="231775" h="158750">
                  <a:moveTo>
                    <a:pt x="222504" y="4572"/>
                  </a:moveTo>
                  <a:lnTo>
                    <a:pt x="9144" y="4572"/>
                  </a:lnTo>
                  <a:lnTo>
                    <a:pt x="9144" y="9144"/>
                  </a:lnTo>
                  <a:lnTo>
                    <a:pt x="222504" y="9144"/>
                  </a:lnTo>
                  <a:lnTo>
                    <a:pt x="222504" y="4572"/>
                  </a:lnTo>
                  <a:close/>
                </a:path>
                <a:path w="231775" h="158750">
                  <a:moveTo>
                    <a:pt x="231648" y="4572"/>
                  </a:moveTo>
                  <a:lnTo>
                    <a:pt x="222504" y="4572"/>
                  </a:lnTo>
                  <a:lnTo>
                    <a:pt x="227076" y="9144"/>
                  </a:lnTo>
                  <a:lnTo>
                    <a:pt x="231648" y="9144"/>
                  </a:lnTo>
                  <a:lnTo>
                    <a:pt x="231648" y="4572"/>
                  </a:lnTo>
                  <a:close/>
                </a:path>
              </a:pathLst>
            </a:custGeom>
            <a:solidFill>
              <a:srgbClr val="000000"/>
            </a:solidFill>
          </p:spPr>
          <p:txBody>
            <a:bodyPr wrap="square" lIns="0" tIns="0" rIns="0" bIns="0" rtlCol="0"/>
            <a:lstStyle/>
            <a:p>
              <a:endParaRPr/>
            </a:p>
          </p:txBody>
        </p:sp>
        <p:sp>
          <p:nvSpPr>
            <p:cNvPr id="15" name="object 15"/>
            <p:cNvSpPr/>
            <p:nvPr/>
          </p:nvSpPr>
          <p:spPr>
            <a:xfrm>
              <a:off x="3529583" y="6036558"/>
              <a:ext cx="928369" cy="356870"/>
            </a:xfrm>
            <a:custGeom>
              <a:avLst/>
              <a:gdLst/>
              <a:ahLst/>
              <a:cxnLst/>
              <a:rect l="l" t="t" r="r" b="b"/>
              <a:pathLst>
                <a:path w="928370" h="356870">
                  <a:moveTo>
                    <a:pt x="928115" y="0"/>
                  </a:moveTo>
                  <a:lnTo>
                    <a:pt x="0" y="0"/>
                  </a:lnTo>
                  <a:lnTo>
                    <a:pt x="0" y="356615"/>
                  </a:lnTo>
                  <a:lnTo>
                    <a:pt x="928115" y="356615"/>
                  </a:lnTo>
                  <a:lnTo>
                    <a:pt x="928115" y="0"/>
                  </a:lnTo>
                  <a:close/>
                </a:path>
              </a:pathLst>
            </a:custGeom>
            <a:solidFill>
              <a:srgbClr val="FFFFFF"/>
            </a:solidFill>
          </p:spPr>
          <p:txBody>
            <a:bodyPr wrap="square" lIns="0" tIns="0" rIns="0" bIns="0" rtlCol="0"/>
            <a:lstStyle/>
            <a:p>
              <a:endParaRPr/>
            </a:p>
          </p:txBody>
        </p:sp>
        <p:sp>
          <p:nvSpPr>
            <p:cNvPr id="16" name="object 16"/>
            <p:cNvSpPr/>
            <p:nvPr/>
          </p:nvSpPr>
          <p:spPr>
            <a:xfrm>
              <a:off x="3526536" y="6033510"/>
              <a:ext cx="934719" cy="363220"/>
            </a:xfrm>
            <a:custGeom>
              <a:avLst/>
              <a:gdLst/>
              <a:ahLst/>
              <a:cxnLst/>
              <a:rect l="l" t="t" r="r" b="b"/>
              <a:pathLst>
                <a:path w="934720" h="363220">
                  <a:moveTo>
                    <a:pt x="934212" y="0"/>
                  </a:moveTo>
                  <a:lnTo>
                    <a:pt x="0" y="0"/>
                  </a:lnTo>
                  <a:lnTo>
                    <a:pt x="0" y="361188"/>
                  </a:lnTo>
                  <a:lnTo>
                    <a:pt x="1524" y="362712"/>
                  </a:lnTo>
                  <a:lnTo>
                    <a:pt x="932688" y="362712"/>
                  </a:lnTo>
                  <a:lnTo>
                    <a:pt x="934212" y="361188"/>
                  </a:lnTo>
                  <a:lnTo>
                    <a:pt x="934212" y="359664"/>
                  </a:lnTo>
                  <a:lnTo>
                    <a:pt x="6096" y="359664"/>
                  </a:lnTo>
                  <a:lnTo>
                    <a:pt x="3048" y="356616"/>
                  </a:lnTo>
                  <a:lnTo>
                    <a:pt x="6096" y="356616"/>
                  </a:lnTo>
                  <a:lnTo>
                    <a:pt x="6096" y="6096"/>
                  </a:lnTo>
                  <a:lnTo>
                    <a:pt x="3048" y="6096"/>
                  </a:lnTo>
                  <a:lnTo>
                    <a:pt x="6096" y="3048"/>
                  </a:lnTo>
                  <a:lnTo>
                    <a:pt x="934212" y="3048"/>
                  </a:lnTo>
                  <a:lnTo>
                    <a:pt x="934212" y="0"/>
                  </a:lnTo>
                  <a:close/>
                </a:path>
                <a:path w="934720" h="363220">
                  <a:moveTo>
                    <a:pt x="6096" y="356616"/>
                  </a:moveTo>
                  <a:lnTo>
                    <a:pt x="3048" y="356616"/>
                  </a:lnTo>
                  <a:lnTo>
                    <a:pt x="6096" y="359664"/>
                  </a:lnTo>
                  <a:lnTo>
                    <a:pt x="6096" y="356616"/>
                  </a:lnTo>
                  <a:close/>
                </a:path>
                <a:path w="934720" h="363220">
                  <a:moveTo>
                    <a:pt x="928116" y="356616"/>
                  </a:moveTo>
                  <a:lnTo>
                    <a:pt x="6096" y="356616"/>
                  </a:lnTo>
                  <a:lnTo>
                    <a:pt x="6096" y="359664"/>
                  </a:lnTo>
                  <a:lnTo>
                    <a:pt x="928116" y="359664"/>
                  </a:lnTo>
                  <a:lnTo>
                    <a:pt x="928116" y="356616"/>
                  </a:lnTo>
                  <a:close/>
                </a:path>
                <a:path w="934720" h="363220">
                  <a:moveTo>
                    <a:pt x="928116" y="3048"/>
                  </a:moveTo>
                  <a:lnTo>
                    <a:pt x="928116" y="359664"/>
                  </a:lnTo>
                  <a:lnTo>
                    <a:pt x="931164" y="356616"/>
                  </a:lnTo>
                  <a:lnTo>
                    <a:pt x="934212" y="356616"/>
                  </a:lnTo>
                  <a:lnTo>
                    <a:pt x="934212" y="6096"/>
                  </a:lnTo>
                  <a:lnTo>
                    <a:pt x="931164" y="6096"/>
                  </a:lnTo>
                  <a:lnTo>
                    <a:pt x="928116" y="3048"/>
                  </a:lnTo>
                  <a:close/>
                </a:path>
                <a:path w="934720" h="363220">
                  <a:moveTo>
                    <a:pt x="934212" y="356616"/>
                  </a:moveTo>
                  <a:lnTo>
                    <a:pt x="931164" y="356616"/>
                  </a:lnTo>
                  <a:lnTo>
                    <a:pt x="928116" y="359664"/>
                  </a:lnTo>
                  <a:lnTo>
                    <a:pt x="934212" y="359664"/>
                  </a:lnTo>
                  <a:lnTo>
                    <a:pt x="934212" y="356616"/>
                  </a:lnTo>
                  <a:close/>
                </a:path>
                <a:path w="934720" h="363220">
                  <a:moveTo>
                    <a:pt x="6096" y="3048"/>
                  </a:moveTo>
                  <a:lnTo>
                    <a:pt x="3048" y="6096"/>
                  </a:lnTo>
                  <a:lnTo>
                    <a:pt x="6096" y="6096"/>
                  </a:lnTo>
                  <a:lnTo>
                    <a:pt x="6096" y="3048"/>
                  </a:lnTo>
                  <a:close/>
                </a:path>
                <a:path w="934720" h="363220">
                  <a:moveTo>
                    <a:pt x="928116" y="3048"/>
                  </a:moveTo>
                  <a:lnTo>
                    <a:pt x="6096" y="3048"/>
                  </a:lnTo>
                  <a:lnTo>
                    <a:pt x="6096" y="6096"/>
                  </a:lnTo>
                  <a:lnTo>
                    <a:pt x="928116" y="6096"/>
                  </a:lnTo>
                  <a:lnTo>
                    <a:pt x="928116" y="3048"/>
                  </a:lnTo>
                  <a:close/>
                </a:path>
                <a:path w="934720" h="363220">
                  <a:moveTo>
                    <a:pt x="934212" y="3048"/>
                  </a:moveTo>
                  <a:lnTo>
                    <a:pt x="928116" y="3048"/>
                  </a:lnTo>
                  <a:lnTo>
                    <a:pt x="931164" y="6096"/>
                  </a:lnTo>
                  <a:lnTo>
                    <a:pt x="934212" y="6096"/>
                  </a:lnTo>
                  <a:lnTo>
                    <a:pt x="934212" y="3048"/>
                  </a:lnTo>
                  <a:close/>
                </a:path>
              </a:pathLst>
            </a:custGeom>
            <a:solidFill>
              <a:srgbClr val="000000"/>
            </a:solidFill>
          </p:spPr>
          <p:txBody>
            <a:bodyPr wrap="square" lIns="0" tIns="0" rIns="0" bIns="0" rtlCol="0"/>
            <a:lstStyle/>
            <a:p>
              <a:endParaRPr/>
            </a:p>
          </p:txBody>
        </p:sp>
      </p:grpSp>
      <p:sp>
        <p:nvSpPr>
          <p:cNvPr id="17" name="object 17"/>
          <p:cNvSpPr txBox="1"/>
          <p:nvPr/>
        </p:nvSpPr>
        <p:spPr>
          <a:xfrm>
            <a:off x="820927" y="4339844"/>
            <a:ext cx="4440555" cy="177800"/>
          </a:xfrm>
          <a:prstGeom prst="rect">
            <a:avLst/>
          </a:prstGeom>
        </p:spPr>
        <p:txBody>
          <a:bodyPr vert="horz" wrap="square" lIns="0" tIns="12065" rIns="0" bIns="0" rtlCol="0">
            <a:spAutoFit/>
          </a:bodyPr>
          <a:lstStyle/>
          <a:p>
            <a:pPr marL="12700">
              <a:lnSpc>
                <a:spcPct val="100000"/>
              </a:lnSpc>
              <a:spcBef>
                <a:spcPts val="95"/>
              </a:spcBef>
            </a:pPr>
            <a:r>
              <a:rPr sz="1000" spc="-25" dirty="0">
                <a:latin typeface="ＭＳ Ｐゴシック"/>
                <a:cs typeface="ＭＳ Ｐゴシック"/>
              </a:rPr>
              <a:t>※必ず向かって右側のブースになるとは限りません。ブース位置は抽選となります。</a:t>
            </a:r>
            <a:endParaRPr sz="1000">
              <a:latin typeface="ＭＳ Ｐゴシック"/>
              <a:cs typeface="ＭＳ Ｐゴシック"/>
            </a:endParaRPr>
          </a:p>
        </p:txBody>
      </p:sp>
      <p:sp>
        <p:nvSpPr>
          <p:cNvPr id="18" name="object 18"/>
          <p:cNvSpPr txBox="1"/>
          <p:nvPr/>
        </p:nvSpPr>
        <p:spPr>
          <a:xfrm>
            <a:off x="749300" y="4986020"/>
            <a:ext cx="93980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ＭＳ Ｐゴシック"/>
                <a:cs typeface="ＭＳ Ｐゴシック"/>
              </a:rPr>
              <a:t>【記入例】</a:t>
            </a:r>
            <a:endParaRPr sz="1800">
              <a:latin typeface="ＭＳ Ｐゴシック"/>
              <a:cs typeface="ＭＳ Ｐゴシック"/>
            </a:endParaRPr>
          </a:p>
        </p:txBody>
      </p:sp>
      <p:sp>
        <p:nvSpPr>
          <p:cNvPr id="19" name="object 19"/>
          <p:cNvSpPr txBox="1"/>
          <p:nvPr/>
        </p:nvSpPr>
        <p:spPr>
          <a:xfrm>
            <a:off x="3678428" y="6135115"/>
            <a:ext cx="405130" cy="147955"/>
          </a:xfrm>
          <a:prstGeom prst="rect">
            <a:avLst/>
          </a:prstGeom>
        </p:spPr>
        <p:txBody>
          <a:bodyPr vert="horz" wrap="square" lIns="0" tIns="13335" rIns="0" bIns="0" rtlCol="0">
            <a:spAutoFit/>
          </a:bodyPr>
          <a:lstStyle/>
          <a:p>
            <a:pPr marL="12700">
              <a:lnSpc>
                <a:spcPct val="100000"/>
              </a:lnSpc>
              <a:spcBef>
                <a:spcPts val="105"/>
              </a:spcBef>
            </a:pPr>
            <a:r>
              <a:rPr sz="800" spc="-20" dirty="0">
                <a:latin typeface="ＭＳ Ｐゴシック"/>
                <a:cs typeface="ＭＳ Ｐゴシック"/>
              </a:rPr>
              <a:t>テーブル</a:t>
            </a:r>
            <a:endParaRPr sz="800">
              <a:latin typeface="ＭＳ Ｐゴシック"/>
              <a:cs typeface="ＭＳ Ｐゴシック"/>
            </a:endParaRPr>
          </a:p>
        </p:txBody>
      </p:sp>
      <p:sp>
        <p:nvSpPr>
          <p:cNvPr id="20" name="object 20"/>
          <p:cNvSpPr txBox="1"/>
          <p:nvPr/>
        </p:nvSpPr>
        <p:spPr>
          <a:xfrm>
            <a:off x="5822696" y="6061966"/>
            <a:ext cx="1056640" cy="193675"/>
          </a:xfrm>
          <a:prstGeom prst="rect">
            <a:avLst/>
          </a:prstGeom>
        </p:spPr>
        <p:txBody>
          <a:bodyPr vert="horz" wrap="square" lIns="0" tIns="13335" rIns="0" bIns="0" rtlCol="0">
            <a:spAutoFit/>
          </a:bodyPr>
          <a:lstStyle/>
          <a:p>
            <a:pPr marL="12700">
              <a:lnSpc>
                <a:spcPct val="100000"/>
              </a:lnSpc>
              <a:spcBef>
                <a:spcPts val="105"/>
              </a:spcBef>
            </a:pPr>
            <a:r>
              <a:rPr sz="1100" spc="-15" dirty="0">
                <a:latin typeface="ＭＳ Ｐゴシック"/>
                <a:cs typeface="ＭＳ Ｐゴシック"/>
              </a:rPr>
              <a:t>販売用カウンター</a:t>
            </a:r>
            <a:endParaRPr sz="1100">
              <a:latin typeface="ＭＳ Ｐゴシック"/>
              <a:cs typeface="ＭＳ Ｐゴシック"/>
            </a:endParaRPr>
          </a:p>
        </p:txBody>
      </p:sp>
      <p:sp>
        <p:nvSpPr>
          <p:cNvPr id="21" name="object 21"/>
          <p:cNvSpPr txBox="1"/>
          <p:nvPr/>
        </p:nvSpPr>
        <p:spPr>
          <a:xfrm>
            <a:off x="5892800" y="5562094"/>
            <a:ext cx="699770"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ＭＳ Ｐゴシック"/>
                <a:cs typeface="ＭＳ Ｐゴシック"/>
              </a:rPr>
              <a:t>パイプイス</a:t>
            </a:r>
            <a:endParaRPr sz="1200">
              <a:latin typeface="ＭＳ Ｐゴシック"/>
              <a:cs typeface="ＭＳ Ｐゴシック"/>
            </a:endParaRPr>
          </a:p>
        </p:txBody>
      </p:sp>
      <p:grpSp>
        <p:nvGrpSpPr>
          <p:cNvPr id="22" name="object 22"/>
          <p:cNvGrpSpPr/>
          <p:nvPr/>
        </p:nvGrpSpPr>
        <p:grpSpPr>
          <a:xfrm>
            <a:off x="3599688" y="5033767"/>
            <a:ext cx="2217420" cy="1362710"/>
            <a:chOff x="3599688" y="5033767"/>
            <a:chExt cx="2217420" cy="1362710"/>
          </a:xfrm>
        </p:grpSpPr>
        <p:sp>
          <p:nvSpPr>
            <p:cNvPr id="23" name="object 23"/>
            <p:cNvSpPr/>
            <p:nvPr/>
          </p:nvSpPr>
          <p:spPr>
            <a:xfrm>
              <a:off x="4893563" y="5669275"/>
              <a:ext cx="923925" cy="231775"/>
            </a:xfrm>
            <a:custGeom>
              <a:avLst/>
              <a:gdLst/>
              <a:ahLst/>
              <a:cxnLst/>
              <a:rect l="l" t="t" r="r" b="b"/>
              <a:pathLst>
                <a:path w="923925" h="231775">
                  <a:moveTo>
                    <a:pt x="920495" y="0"/>
                  </a:moveTo>
                  <a:lnTo>
                    <a:pt x="0" y="222503"/>
                  </a:lnTo>
                  <a:lnTo>
                    <a:pt x="1523" y="231647"/>
                  </a:lnTo>
                  <a:lnTo>
                    <a:pt x="923543" y="9143"/>
                  </a:lnTo>
                  <a:lnTo>
                    <a:pt x="920495" y="0"/>
                  </a:lnTo>
                  <a:close/>
                </a:path>
              </a:pathLst>
            </a:custGeom>
            <a:solidFill>
              <a:srgbClr val="497DBA"/>
            </a:solidFill>
          </p:spPr>
          <p:txBody>
            <a:bodyPr wrap="square" lIns="0" tIns="0" rIns="0" bIns="0" rtlCol="0"/>
            <a:lstStyle/>
            <a:p>
              <a:endParaRPr/>
            </a:p>
          </p:txBody>
        </p:sp>
        <p:sp>
          <p:nvSpPr>
            <p:cNvPr id="24" name="object 24"/>
            <p:cNvSpPr/>
            <p:nvPr/>
          </p:nvSpPr>
          <p:spPr>
            <a:xfrm>
              <a:off x="3601211" y="5035291"/>
              <a:ext cx="784860" cy="287020"/>
            </a:xfrm>
            <a:custGeom>
              <a:avLst/>
              <a:gdLst/>
              <a:ahLst/>
              <a:cxnLst/>
              <a:rect l="l" t="t" r="r" b="b"/>
              <a:pathLst>
                <a:path w="784860" h="287020">
                  <a:moveTo>
                    <a:pt x="784859" y="0"/>
                  </a:moveTo>
                  <a:lnTo>
                    <a:pt x="0" y="0"/>
                  </a:lnTo>
                  <a:lnTo>
                    <a:pt x="0" y="286511"/>
                  </a:lnTo>
                  <a:lnTo>
                    <a:pt x="784859" y="286511"/>
                  </a:lnTo>
                  <a:lnTo>
                    <a:pt x="784859" y="0"/>
                  </a:lnTo>
                  <a:close/>
                </a:path>
              </a:pathLst>
            </a:custGeom>
            <a:solidFill>
              <a:srgbClr val="FFFFFF"/>
            </a:solidFill>
          </p:spPr>
          <p:txBody>
            <a:bodyPr wrap="square" lIns="0" tIns="0" rIns="0" bIns="0" rtlCol="0"/>
            <a:lstStyle/>
            <a:p>
              <a:endParaRPr/>
            </a:p>
          </p:txBody>
        </p:sp>
        <p:sp>
          <p:nvSpPr>
            <p:cNvPr id="25" name="object 25"/>
            <p:cNvSpPr/>
            <p:nvPr/>
          </p:nvSpPr>
          <p:spPr>
            <a:xfrm>
              <a:off x="3599688" y="5033767"/>
              <a:ext cx="788035" cy="289560"/>
            </a:xfrm>
            <a:custGeom>
              <a:avLst/>
              <a:gdLst/>
              <a:ahLst/>
              <a:cxnLst/>
              <a:rect l="l" t="t" r="r" b="b"/>
              <a:pathLst>
                <a:path w="788035" h="289560">
                  <a:moveTo>
                    <a:pt x="787908" y="0"/>
                  </a:moveTo>
                  <a:lnTo>
                    <a:pt x="0" y="0"/>
                  </a:lnTo>
                  <a:lnTo>
                    <a:pt x="0" y="289560"/>
                  </a:lnTo>
                  <a:lnTo>
                    <a:pt x="787908" y="289560"/>
                  </a:lnTo>
                  <a:lnTo>
                    <a:pt x="787908" y="288036"/>
                  </a:lnTo>
                  <a:lnTo>
                    <a:pt x="3048" y="288036"/>
                  </a:lnTo>
                  <a:lnTo>
                    <a:pt x="1524" y="286512"/>
                  </a:lnTo>
                  <a:lnTo>
                    <a:pt x="3048" y="286512"/>
                  </a:lnTo>
                  <a:lnTo>
                    <a:pt x="3048" y="3048"/>
                  </a:lnTo>
                  <a:lnTo>
                    <a:pt x="1524" y="3048"/>
                  </a:lnTo>
                  <a:lnTo>
                    <a:pt x="3048" y="1524"/>
                  </a:lnTo>
                  <a:lnTo>
                    <a:pt x="787908" y="1524"/>
                  </a:lnTo>
                  <a:lnTo>
                    <a:pt x="787908" y="0"/>
                  </a:lnTo>
                  <a:close/>
                </a:path>
                <a:path w="788035" h="289560">
                  <a:moveTo>
                    <a:pt x="3048" y="286512"/>
                  </a:moveTo>
                  <a:lnTo>
                    <a:pt x="1524" y="286512"/>
                  </a:lnTo>
                  <a:lnTo>
                    <a:pt x="3048" y="288036"/>
                  </a:lnTo>
                  <a:lnTo>
                    <a:pt x="3048" y="286512"/>
                  </a:lnTo>
                  <a:close/>
                </a:path>
                <a:path w="788035" h="289560">
                  <a:moveTo>
                    <a:pt x="784860" y="286512"/>
                  </a:moveTo>
                  <a:lnTo>
                    <a:pt x="3048" y="286512"/>
                  </a:lnTo>
                  <a:lnTo>
                    <a:pt x="3048" y="288036"/>
                  </a:lnTo>
                  <a:lnTo>
                    <a:pt x="784860" y="288036"/>
                  </a:lnTo>
                  <a:lnTo>
                    <a:pt x="784860" y="286512"/>
                  </a:lnTo>
                  <a:close/>
                </a:path>
                <a:path w="788035" h="289560">
                  <a:moveTo>
                    <a:pt x="784860" y="1524"/>
                  </a:moveTo>
                  <a:lnTo>
                    <a:pt x="784860" y="288036"/>
                  </a:lnTo>
                  <a:lnTo>
                    <a:pt x="786384" y="286512"/>
                  </a:lnTo>
                  <a:lnTo>
                    <a:pt x="787908" y="286512"/>
                  </a:lnTo>
                  <a:lnTo>
                    <a:pt x="787908" y="3048"/>
                  </a:lnTo>
                  <a:lnTo>
                    <a:pt x="786384" y="3048"/>
                  </a:lnTo>
                  <a:lnTo>
                    <a:pt x="784860" y="1524"/>
                  </a:lnTo>
                  <a:close/>
                </a:path>
                <a:path w="788035" h="289560">
                  <a:moveTo>
                    <a:pt x="787908" y="286512"/>
                  </a:moveTo>
                  <a:lnTo>
                    <a:pt x="786384" y="286512"/>
                  </a:lnTo>
                  <a:lnTo>
                    <a:pt x="784860" y="288036"/>
                  </a:lnTo>
                  <a:lnTo>
                    <a:pt x="787908" y="288036"/>
                  </a:lnTo>
                  <a:lnTo>
                    <a:pt x="787908" y="286512"/>
                  </a:lnTo>
                  <a:close/>
                </a:path>
                <a:path w="788035" h="289560">
                  <a:moveTo>
                    <a:pt x="3048" y="1524"/>
                  </a:moveTo>
                  <a:lnTo>
                    <a:pt x="1524" y="3048"/>
                  </a:lnTo>
                  <a:lnTo>
                    <a:pt x="3048" y="3048"/>
                  </a:lnTo>
                  <a:lnTo>
                    <a:pt x="3048" y="1524"/>
                  </a:lnTo>
                  <a:close/>
                </a:path>
                <a:path w="788035" h="289560">
                  <a:moveTo>
                    <a:pt x="784860" y="1524"/>
                  </a:moveTo>
                  <a:lnTo>
                    <a:pt x="3048" y="1524"/>
                  </a:lnTo>
                  <a:lnTo>
                    <a:pt x="3048" y="3048"/>
                  </a:lnTo>
                  <a:lnTo>
                    <a:pt x="784860" y="3048"/>
                  </a:lnTo>
                  <a:lnTo>
                    <a:pt x="784860" y="1524"/>
                  </a:lnTo>
                  <a:close/>
                </a:path>
                <a:path w="788035" h="289560">
                  <a:moveTo>
                    <a:pt x="787908" y="1524"/>
                  </a:moveTo>
                  <a:lnTo>
                    <a:pt x="784860" y="1524"/>
                  </a:lnTo>
                  <a:lnTo>
                    <a:pt x="786384" y="3048"/>
                  </a:lnTo>
                  <a:lnTo>
                    <a:pt x="787908" y="3048"/>
                  </a:lnTo>
                  <a:lnTo>
                    <a:pt x="787908" y="1524"/>
                  </a:lnTo>
                  <a:close/>
                </a:path>
              </a:pathLst>
            </a:custGeom>
            <a:solidFill>
              <a:srgbClr val="000000"/>
            </a:solidFill>
          </p:spPr>
          <p:txBody>
            <a:bodyPr wrap="square" lIns="0" tIns="0" rIns="0" bIns="0" rtlCol="0"/>
            <a:lstStyle/>
            <a:p>
              <a:endParaRPr/>
            </a:p>
          </p:txBody>
        </p:sp>
        <p:sp>
          <p:nvSpPr>
            <p:cNvPr id="26" name="object 26"/>
            <p:cNvSpPr/>
            <p:nvPr/>
          </p:nvSpPr>
          <p:spPr>
            <a:xfrm>
              <a:off x="4457699" y="6036559"/>
              <a:ext cx="786765" cy="356870"/>
            </a:xfrm>
            <a:custGeom>
              <a:avLst/>
              <a:gdLst/>
              <a:ahLst/>
              <a:cxnLst/>
              <a:rect l="l" t="t" r="r" b="b"/>
              <a:pathLst>
                <a:path w="786764" h="356870">
                  <a:moveTo>
                    <a:pt x="786383" y="0"/>
                  </a:moveTo>
                  <a:lnTo>
                    <a:pt x="0" y="0"/>
                  </a:lnTo>
                  <a:lnTo>
                    <a:pt x="0" y="356615"/>
                  </a:lnTo>
                  <a:lnTo>
                    <a:pt x="786383" y="356615"/>
                  </a:lnTo>
                  <a:lnTo>
                    <a:pt x="786383" y="0"/>
                  </a:lnTo>
                  <a:close/>
                </a:path>
              </a:pathLst>
            </a:custGeom>
            <a:solidFill>
              <a:srgbClr val="FFFFFF"/>
            </a:solidFill>
          </p:spPr>
          <p:txBody>
            <a:bodyPr wrap="square" lIns="0" tIns="0" rIns="0" bIns="0" rtlCol="0"/>
            <a:lstStyle/>
            <a:p>
              <a:endParaRPr/>
            </a:p>
          </p:txBody>
        </p:sp>
        <p:sp>
          <p:nvSpPr>
            <p:cNvPr id="27" name="object 27"/>
            <p:cNvSpPr/>
            <p:nvPr/>
          </p:nvSpPr>
          <p:spPr>
            <a:xfrm>
              <a:off x="4454652" y="6033511"/>
              <a:ext cx="792480" cy="363220"/>
            </a:xfrm>
            <a:custGeom>
              <a:avLst/>
              <a:gdLst/>
              <a:ahLst/>
              <a:cxnLst/>
              <a:rect l="l" t="t" r="r" b="b"/>
              <a:pathLst>
                <a:path w="792479" h="363220">
                  <a:moveTo>
                    <a:pt x="792480" y="0"/>
                  </a:moveTo>
                  <a:lnTo>
                    <a:pt x="0" y="0"/>
                  </a:lnTo>
                  <a:lnTo>
                    <a:pt x="0" y="361188"/>
                  </a:lnTo>
                  <a:lnTo>
                    <a:pt x="1524" y="362712"/>
                  </a:lnTo>
                  <a:lnTo>
                    <a:pt x="790956" y="362712"/>
                  </a:lnTo>
                  <a:lnTo>
                    <a:pt x="792480" y="361188"/>
                  </a:lnTo>
                  <a:lnTo>
                    <a:pt x="792480" y="359664"/>
                  </a:lnTo>
                  <a:lnTo>
                    <a:pt x="6096" y="359664"/>
                  </a:lnTo>
                  <a:lnTo>
                    <a:pt x="3048" y="356616"/>
                  </a:lnTo>
                  <a:lnTo>
                    <a:pt x="6096" y="356616"/>
                  </a:lnTo>
                  <a:lnTo>
                    <a:pt x="6096" y="6096"/>
                  </a:lnTo>
                  <a:lnTo>
                    <a:pt x="3048" y="6096"/>
                  </a:lnTo>
                  <a:lnTo>
                    <a:pt x="6096" y="3048"/>
                  </a:lnTo>
                  <a:lnTo>
                    <a:pt x="792480" y="3048"/>
                  </a:lnTo>
                  <a:lnTo>
                    <a:pt x="792480" y="0"/>
                  </a:lnTo>
                  <a:close/>
                </a:path>
                <a:path w="792479" h="363220">
                  <a:moveTo>
                    <a:pt x="6096" y="356616"/>
                  </a:moveTo>
                  <a:lnTo>
                    <a:pt x="3048" y="356616"/>
                  </a:lnTo>
                  <a:lnTo>
                    <a:pt x="6096" y="359664"/>
                  </a:lnTo>
                  <a:lnTo>
                    <a:pt x="6096" y="356616"/>
                  </a:lnTo>
                  <a:close/>
                </a:path>
                <a:path w="792479" h="363220">
                  <a:moveTo>
                    <a:pt x="786384" y="356616"/>
                  </a:moveTo>
                  <a:lnTo>
                    <a:pt x="6096" y="356616"/>
                  </a:lnTo>
                  <a:lnTo>
                    <a:pt x="6096" y="359664"/>
                  </a:lnTo>
                  <a:lnTo>
                    <a:pt x="786384" y="359664"/>
                  </a:lnTo>
                  <a:lnTo>
                    <a:pt x="786384" y="356616"/>
                  </a:lnTo>
                  <a:close/>
                </a:path>
                <a:path w="792479" h="363220">
                  <a:moveTo>
                    <a:pt x="786384" y="3048"/>
                  </a:moveTo>
                  <a:lnTo>
                    <a:pt x="786384" y="359664"/>
                  </a:lnTo>
                  <a:lnTo>
                    <a:pt x="789432" y="356616"/>
                  </a:lnTo>
                  <a:lnTo>
                    <a:pt x="792480" y="356616"/>
                  </a:lnTo>
                  <a:lnTo>
                    <a:pt x="792480" y="6096"/>
                  </a:lnTo>
                  <a:lnTo>
                    <a:pt x="789432" y="6096"/>
                  </a:lnTo>
                  <a:lnTo>
                    <a:pt x="786384" y="3048"/>
                  </a:lnTo>
                  <a:close/>
                </a:path>
                <a:path w="792479" h="363220">
                  <a:moveTo>
                    <a:pt x="792480" y="356616"/>
                  </a:moveTo>
                  <a:lnTo>
                    <a:pt x="789432" y="356616"/>
                  </a:lnTo>
                  <a:lnTo>
                    <a:pt x="786384" y="359664"/>
                  </a:lnTo>
                  <a:lnTo>
                    <a:pt x="792480" y="359664"/>
                  </a:lnTo>
                  <a:lnTo>
                    <a:pt x="792480" y="356616"/>
                  </a:lnTo>
                  <a:close/>
                </a:path>
                <a:path w="792479" h="363220">
                  <a:moveTo>
                    <a:pt x="6096" y="3048"/>
                  </a:moveTo>
                  <a:lnTo>
                    <a:pt x="3048" y="6096"/>
                  </a:lnTo>
                  <a:lnTo>
                    <a:pt x="6096" y="6096"/>
                  </a:lnTo>
                  <a:lnTo>
                    <a:pt x="6096" y="3048"/>
                  </a:lnTo>
                  <a:close/>
                </a:path>
                <a:path w="792479" h="363220">
                  <a:moveTo>
                    <a:pt x="786384" y="3048"/>
                  </a:moveTo>
                  <a:lnTo>
                    <a:pt x="6096" y="3048"/>
                  </a:lnTo>
                  <a:lnTo>
                    <a:pt x="6096" y="6096"/>
                  </a:lnTo>
                  <a:lnTo>
                    <a:pt x="786384" y="6096"/>
                  </a:lnTo>
                  <a:lnTo>
                    <a:pt x="786384" y="3048"/>
                  </a:lnTo>
                  <a:close/>
                </a:path>
                <a:path w="792479" h="363220">
                  <a:moveTo>
                    <a:pt x="792480" y="3048"/>
                  </a:moveTo>
                  <a:lnTo>
                    <a:pt x="786384" y="3048"/>
                  </a:lnTo>
                  <a:lnTo>
                    <a:pt x="789432" y="6096"/>
                  </a:lnTo>
                  <a:lnTo>
                    <a:pt x="792480" y="6096"/>
                  </a:lnTo>
                  <a:lnTo>
                    <a:pt x="792480" y="3048"/>
                  </a:lnTo>
                  <a:close/>
                </a:path>
              </a:pathLst>
            </a:custGeom>
            <a:solidFill>
              <a:srgbClr val="000000"/>
            </a:solidFill>
          </p:spPr>
          <p:txBody>
            <a:bodyPr wrap="square" lIns="0" tIns="0" rIns="0" bIns="0" rtlCol="0"/>
            <a:lstStyle/>
            <a:p>
              <a:endParaRPr/>
            </a:p>
          </p:txBody>
        </p:sp>
      </p:grpSp>
      <p:sp>
        <p:nvSpPr>
          <p:cNvPr id="28" name="object 28"/>
          <p:cNvSpPr txBox="1"/>
          <p:nvPr/>
        </p:nvSpPr>
        <p:spPr>
          <a:xfrm>
            <a:off x="4464811" y="6135115"/>
            <a:ext cx="476884" cy="147955"/>
          </a:xfrm>
          <a:prstGeom prst="rect">
            <a:avLst/>
          </a:prstGeom>
        </p:spPr>
        <p:txBody>
          <a:bodyPr vert="horz" wrap="square" lIns="0" tIns="13335" rIns="0" bIns="0" rtlCol="0">
            <a:spAutoFit/>
          </a:bodyPr>
          <a:lstStyle/>
          <a:p>
            <a:pPr marL="12700">
              <a:lnSpc>
                <a:spcPct val="100000"/>
              </a:lnSpc>
              <a:spcBef>
                <a:spcPts val="105"/>
              </a:spcBef>
            </a:pPr>
            <a:r>
              <a:rPr sz="800" spc="-320" dirty="0">
                <a:latin typeface="ＭＳ Ｐゴシック"/>
                <a:cs typeface="ＭＳ Ｐゴシック"/>
              </a:rPr>
              <a:t>テテーーブブルル</a:t>
            </a:r>
            <a:endParaRPr sz="800">
              <a:latin typeface="ＭＳ Ｐゴシック"/>
              <a:cs typeface="ＭＳ Ｐゴシック"/>
            </a:endParaRPr>
          </a:p>
        </p:txBody>
      </p:sp>
      <p:sp>
        <p:nvSpPr>
          <p:cNvPr id="29" name="object 29"/>
          <p:cNvSpPr txBox="1"/>
          <p:nvPr/>
        </p:nvSpPr>
        <p:spPr>
          <a:xfrm>
            <a:off x="3678428" y="5062220"/>
            <a:ext cx="708025" cy="186690"/>
          </a:xfrm>
          <a:prstGeom prst="rect">
            <a:avLst/>
          </a:prstGeom>
        </p:spPr>
        <p:txBody>
          <a:bodyPr vert="horz" wrap="square" lIns="0" tIns="13335" rIns="0" bIns="0" rtlCol="0">
            <a:spAutoFit/>
          </a:bodyPr>
          <a:lstStyle/>
          <a:p>
            <a:pPr marL="12700">
              <a:lnSpc>
                <a:spcPct val="100000"/>
              </a:lnSpc>
              <a:spcBef>
                <a:spcPts val="105"/>
              </a:spcBef>
            </a:pPr>
            <a:r>
              <a:rPr sz="1050" spc="-20" dirty="0">
                <a:latin typeface="ＭＳ Ｐゴシック"/>
                <a:cs typeface="ＭＳ Ｐゴシック"/>
              </a:rPr>
              <a:t>商品ストック</a:t>
            </a:r>
            <a:endParaRPr sz="1050">
              <a:latin typeface="ＭＳ Ｐゴシック"/>
              <a:cs typeface="ＭＳ Ｐゴシック"/>
            </a:endParaRPr>
          </a:p>
        </p:txBody>
      </p:sp>
      <p:grpSp>
        <p:nvGrpSpPr>
          <p:cNvPr id="30" name="object 30"/>
          <p:cNvGrpSpPr/>
          <p:nvPr/>
        </p:nvGrpSpPr>
        <p:grpSpPr>
          <a:xfrm>
            <a:off x="4526279" y="5032243"/>
            <a:ext cx="649605" cy="292735"/>
            <a:chOff x="4526279" y="5032243"/>
            <a:chExt cx="649605" cy="292735"/>
          </a:xfrm>
        </p:grpSpPr>
        <p:sp>
          <p:nvSpPr>
            <p:cNvPr id="31" name="object 31"/>
            <p:cNvSpPr/>
            <p:nvPr/>
          </p:nvSpPr>
          <p:spPr>
            <a:xfrm>
              <a:off x="4529327" y="5035291"/>
              <a:ext cx="287020" cy="287020"/>
            </a:xfrm>
            <a:custGeom>
              <a:avLst/>
              <a:gdLst/>
              <a:ahLst/>
              <a:cxnLst/>
              <a:rect l="l" t="t" r="r" b="b"/>
              <a:pathLst>
                <a:path w="287020" h="287020">
                  <a:moveTo>
                    <a:pt x="286511" y="0"/>
                  </a:moveTo>
                  <a:lnTo>
                    <a:pt x="0" y="0"/>
                  </a:lnTo>
                  <a:lnTo>
                    <a:pt x="0" y="286511"/>
                  </a:lnTo>
                  <a:lnTo>
                    <a:pt x="286511" y="286511"/>
                  </a:lnTo>
                  <a:lnTo>
                    <a:pt x="286511" y="0"/>
                  </a:lnTo>
                  <a:close/>
                </a:path>
              </a:pathLst>
            </a:custGeom>
            <a:solidFill>
              <a:srgbClr val="FFFFFF"/>
            </a:solidFill>
          </p:spPr>
          <p:txBody>
            <a:bodyPr wrap="square" lIns="0" tIns="0" rIns="0" bIns="0" rtlCol="0"/>
            <a:lstStyle/>
            <a:p>
              <a:endParaRPr/>
            </a:p>
          </p:txBody>
        </p:sp>
        <p:sp>
          <p:nvSpPr>
            <p:cNvPr id="32" name="object 32"/>
            <p:cNvSpPr/>
            <p:nvPr/>
          </p:nvSpPr>
          <p:spPr>
            <a:xfrm>
              <a:off x="4526279" y="5032243"/>
              <a:ext cx="292735" cy="292735"/>
            </a:xfrm>
            <a:custGeom>
              <a:avLst/>
              <a:gdLst/>
              <a:ahLst/>
              <a:cxnLst/>
              <a:rect l="l" t="t" r="r" b="b"/>
              <a:pathLst>
                <a:path w="292735" h="292735">
                  <a:moveTo>
                    <a:pt x="291084" y="0"/>
                  </a:moveTo>
                  <a:lnTo>
                    <a:pt x="1524" y="0"/>
                  </a:lnTo>
                  <a:lnTo>
                    <a:pt x="0" y="1524"/>
                  </a:lnTo>
                  <a:lnTo>
                    <a:pt x="0" y="291084"/>
                  </a:lnTo>
                  <a:lnTo>
                    <a:pt x="1524" y="292608"/>
                  </a:lnTo>
                  <a:lnTo>
                    <a:pt x="291084" y="292608"/>
                  </a:lnTo>
                  <a:lnTo>
                    <a:pt x="292608" y="291084"/>
                  </a:lnTo>
                  <a:lnTo>
                    <a:pt x="292608" y="289560"/>
                  </a:lnTo>
                  <a:lnTo>
                    <a:pt x="6096" y="289560"/>
                  </a:lnTo>
                  <a:lnTo>
                    <a:pt x="3048" y="286512"/>
                  </a:lnTo>
                  <a:lnTo>
                    <a:pt x="6096" y="286512"/>
                  </a:lnTo>
                  <a:lnTo>
                    <a:pt x="6096" y="6096"/>
                  </a:lnTo>
                  <a:lnTo>
                    <a:pt x="3048" y="6096"/>
                  </a:lnTo>
                  <a:lnTo>
                    <a:pt x="6096" y="3048"/>
                  </a:lnTo>
                  <a:lnTo>
                    <a:pt x="292608" y="3048"/>
                  </a:lnTo>
                  <a:lnTo>
                    <a:pt x="292608" y="1524"/>
                  </a:lnTo>
                  <a:lnTo>
                    <a:pt x="291084" y="0"/>
                  </a:lnTo>
                  <a:close/>
                </a:path>
                <a:path w="292735" h="292735">
                  <a:moveTo>
                    <a:pt x="6096" y="286512"/>
                  </a:moveTo>
                  <a:lnTo>
                    <a:pt x="3048" y="286512"/>
                  </a:lnTo>
                  <a:lnTo>
                    <a:pt x="6096" y="289560"/>
                  </a:lnTo>
                  <a:lnTo>
                    <a:pt x="6096" y="286512"/>
                  </a:lnTo>
                  <a:close/>
                </a:path>
                <a:path w="292735" h="292735">
                  <a:moveTo>
                    <a:pt x="286512" y="286512"/>
                  </a:moveTo>
                  <a:lnTo>
                    <a:pt x="6096" y="286512"/>
                  </a:lnTo>
                  <a:lnTo>
                    <a:pt x="6096" y="289560"/>
                  </a:lnTo>
                  <a:lnTo>
                    <a:pt x="286512" y="289560"/>
                  </a:lnTo>
                  <a:lnTo>
                    <a:pt x="286512" y="286512"/>
                  </a:lnTo>
                  <a:close/>
                </a:path>
                <a:path w="292735" h="292735">
                  <a:moveTo>
                    <a:pt x="286512" y="3048"/>
                  </a:moveTo>
                  <a:lnTo>
                    <a:pt x="286512" y="289560"/>
                  </a:lnTo>
                  <a:lnTo>
                    <a:pt x="289560" y="286512"/>
                  </a:lnTo>
                  <a:lnTo>
                    <a:pt x="292608" y="286512"/>
                  </a:lnTo>
                  <a:lnTo>
                    <a:pt x="292608" y="6096"/>
                  </a:lnTo>
                  <a:lnTo>
                    <a:pt x="289560" y="6096"/>
                  </a:lnTo>
                  <a:lnTo>
                    <a:pt x="286512" y="3048"/>
                  </a:lnTo>
                  <a:close/>
                </a:path>
                <a:path w="292735" h="292735">
                  <a:moveTo>
                    <a:pt x="292608" y="286512"/>
                  </a:moveTo>
                  <a:lnTo>
                    <a:pt x="289560" y="286512"/>
                  </a:lnTo>
                  <a:lnTo>
                    <a:pt x="286512" y="289560"/>
                  </a:lnTo>
                  <a:lnTo>
                    <a:pt x="292608" y="289560"/>
                  </a:lnTo>
                  <a:lnTo>
                    <a:pt x="292608" y="286512"/>
                  </a:lnTo>
                  <a:close/>
                </a:path>
                <a:path w="292735" h="292735">
                  <a:moveTo>
                    <a:pt x="6096" y="3048"/>
                  </a:moveTo>
                  <a:lnTo>
                    <a:pt x="3048" y="6096"/>
                  </a:lnTo>
                  <a:lnTo>
                    <a:pt x="6096" y="6096"/>
                  </a:lnTo>
                  <a:lnTo>
                    <a:pt x="6096" y="3048"/>
                  </a:lnTo>
                  <a:close/>
                </a:path>
                <a:path w="292735" h="292735">
                  <a:moveTo>
                    <a:pt x="286512" y="3048"/>
                  </a:moveTo>
                  <a:lnTo>
                    <a:pt x="6096" y="3048"/>
                  </a:lnTo>
                  <a:lnTo>
                    <a:pt x="6096" y="6096"/>
                  </a:lnTo>
                  <a:lnTo>
                    <a:pt x="286512" y="6096"/>
                  </a:lnTo>
                  <a:lnTo>
                    <a:pt x="286512" y="3048"/>
                  </a:lnTo>
                  <a:close/>
                </a:path>
                <a:path w="292735" h="292735">
                  <a:moveTo>
                    <a:pt x="292608" y="3048"/>
                  </a:moveTo>
                  <a:lnTo>
                    <a:pt x="286512" y="3048"/>
                  </a:lnTo>
                  <a:lnTo>
                    <a:pt x="289560" y="6096"/>
                  </a:lnTo>
                  <a:lnTo>
                    <a:pt x="292608" y="6096"/>
                  </a:lnTo>
                  <a:lnTo>
                    <a:pt x="292608" y="3048"/>
                  </a:lnTo>
                  <a:close/>
                </a:path>
              </a:pathLst>
            </a:custGeom>
            <a:solidFill>
              <a:srgbClr val="000000"/>
            </a:solidFill>
          </p:spPr>
          <p:txBody>
            <a:bodyPr wrap="square" lIns="0" tIns="0" rIns="0" bIns="0" rtlCol="0"/>
            <a:lstStyle/>
            <a:p>
              <a:endParaRPr/>
            </a:p>
          </p:txBody>
        </p:sp>
        <p:sp>
          <p:nvSpPr>
            <p:cNvPr id="33" name="object 33"/>
            <p:cNvSpPr/>
            <p:nvPr/>
          </p:nvSpPr>
          <p:spPr>
            <a:xfrm>
              <a:off x="4887467" y="5035291"/>
              <a:ext cx="285115" cy="287020"/>
            </a:xfrm>
            <a:custGeom>
              <a:avLst/>
              <a:gdLst/>
              <a:ahLst/>
              <a:cxnLst/>
              <a:rect l="l" t="t" r="r" b="b"/>
              <a:pathLst>
                <a:path w="285114" h="287020">
                  <a:moveTo>
                    <a:pt x="141731" y="0"/>
                  </a:moveTo>
                  <a:lnTo>
                    <a:pt x="97145" y="7290"/>
                  </a:lnTo>
                  <a:lnTo>
                    <a:pt x="58265" y="27602"/>
                  </a:lnTo>
                  <a:lnTo>
                    <a:pt x="27505" y="58594"/>
                  </a:lnTo>
                  <a:lnTo>
                    <a:pt x="7278" y="97926"/>
                  </a:lnTo>
                  <a:lnTo>
                    <a:pt x="0" y="143255"/>
                  </a:lnTo>
                  <a:lnTo>
                    <a:pt x="7278" y="188585"/>
                  </a:lnTo>
                  <a:lnTo>
                    <a:pt x="27505" y="227917"/>
                  </a:lnTo>
                  <a:lnTo>
                    <a:pt x="58265" y="258909"/>
                  </a:lnTo>
                  <a:lnTo>
                    <a:pt x="97145" y="279221"/>
                  </a:lnTo>
                  <a:lnTo>
                    <a:pt x="141731" y="286511"/>
                  </a:lnTo>
                  <a:lnTo>
                    <a:pt x="187061" y="279221"/>
                  </a:lnTo>
                  <a:lnTo>
                    <a:pt x="226393" y="258909"/>
                  </a:lnTo>
                  <a:lnTo>
                    <a:pt x="257385" y="227917"/>
                  </a:lnTo>
                  <a:lnTo>
                    <a:pt x="277697" y="188585"/>
                  </a:lnTo>
                  <a:lnTo>
                    <a:pt x="284987" y="143255"/>
                  </a:lnTo>
                  <a:lnTo>
                    <a:pt x="277697" y="97926"/>
                  </a:lnTo>
                  <a:lnTo>
                    <a:pt x="257385" y="58594"/>
                  </a:lnTo>
                  <a:lnTo>
                    <a:pt x="226393" y="27602"/>
                  </a:lnTo>
                  <a:lnTo>
                    <a:pt x="187061" y="7290"/>
                  </a:lnTo>
                  <a:lnTo>
                    <a:pt x="141731" y="0"/>
                  </a:lnTo>
                  <a:close/>
                </a:path>
              </a:pathLst>
            </a:custGeom>
            <a:solidFill>
              <a:srgbClr val="FFFFFF"/>
            </a:solidFill>
          </p:spPr>
          <p:txBody>
            <a:bodyPr wrap="square" lIns="0" tIns="0" rIns="0" bIns="0" rtlCol="0"/>
            <a:lstStyle/>
            <a:p>
              <a:endParaRPr/>
            </a:p>
          </p:txBody>
        </p:sp>
        <p:sp>
          <p:nvSpPr>
            <p:cNvPr id="34" name="object 34"/>
            <p:cNvSpPr/>
            <p:nvPr/>
          </p:nvSpPr>
          <p:spPr>
            <a:xfrm>
              <a:off x="4882895" y="5032243"/>
              <a:ext cx="292735" cy="292735"/>
            </a:xfrm>
            <a:custGeom>
              <a:avLst/>
              <a:gdLst/>
              <a:ahLst/>
              <a:cxnLst/>
              <a:rect l="l" t="t" r="r" b="b"/>
              <a:pathLst>
                <a:path w="292735" h="292735">
                  <a:moveTo>
                    <a:pt x="146304" y="0"/>
                  </a:moveTo>
                  <a:lnTo>
                    <a:pt x="89916" y="12192"/>
                  </a:lnTo>
                  <a:lnTo>
                    <a:pt x="53340" y="33528"/>
                  </a:lnTo>
                  <a:lnTo>
                    <a:pt x="18288" y="77724"/>
                  </a:lnTo>
                  <a:lnTo>
                    <a:pt x="3048" y="117348"/>
                  </a:lnTo>
                  <a:lnTo>
                    <a:pt x="0" y="146304"/>
                  </a:lnTo>
                  <a:lnTo>
                    <a:pt x="1524" y="161544"/>
                  </a:lnTo>
                  <a:lnTo>
                    <a:pt x="12192" y="202692"/>
                  </a:lnTo>
                  <a:lnTo>
                    <a:pt x="33528" y="239268"/>
                  </a:lnTo>
                  <a:lnTo>
                    <a:pt x="65532" y="268224"/>
                  </a:lnTo>
                  <a:lnTo>
                    <a:pt x="103632" y="286512"/>
                  </a:lnTo>
                  <a:lnTo>
                    <a:pt x="132588" y="291084"/>
                  </a:lnTo>
                  <a:lnTo>
                    <a:pt x="146304" y="292608"/>
                  </a:lnTo>
                  <a:lnTo>
                    <a:pt x="176784" y="289560"/>
                  </a:lnTo>
                  <a:lnTo>
                    <a:pt x="190500" y="286512"/>
                  </a:lnTo>
                  <a:lnTo>
                    <a:pt x="146304" y="286512"/>
                  </a:lnTo>
                  <a:lnTo>
                    <a:pt x="118872" y="283464"/>
                  </a:lnTo>
                  <a:lnTo>
                    <a:pt x="80772" y="269748"/>
                  </a:lnTo>
                  <a:lnTo>
                    <a:pt x="47244" y="245364"/>
                  </a:lnTo>
                  <a:lnTo>
                    <a:pt x="39624" y="234696"/>
                  </a:lnTo>
                  <a:lnTo>
                    <a:pt x="30480" y="224028"/>
                  </a:lnTo>
                  <a:lnTo>
                    <a:pt x="24384" y="213360"/>
                  </a:lnTo>
                  <a:lnTo>
                    <a:pt x="18288" y="201168"/>
                  </a:lnTo>
                  <a:lnTo>
                    <a:pt x="9144" y="173736"/>
                  </a:lnTo>
                  <a:lnTo>
                    <a:pt x="7620" y="160020"/>
                  </a:lnTo>
                  <a:lnTo>
                    <a:pt x="7620" y="132588"/>
                  </a:lnTo>
                  <a:lnTo>
                    <a:pt x="18288" y="91440"/>
                  </a:lnTo>
                  <a:lnTo>
                    <a:pt x="48768" y="47244"/>
                  </a:lnTo>
                  <a:lnTo>
                    <a:pt x="80772" y="22860"/>
                  </a:lnTo>
                  <a:lnTo>
                    <a:pt x="92964" y="18288"/>
                  </a:lnTo>
                  <a:lnTo>
                    <a:pt x="105156" y="12192"/>
                  </a:lnTo>
                  <a:lnTo>
                    <a:pt x="118872" y="9144"/>
                  </a:lnTo>
                  <a:lnTo>
                    <a:pt x="146304" y="6096"/>
                  </a:lnTo>
                  <a:lnTo>
                    <a:pt x="185420" y="6096"/>
                  </a:lnTo>
                  <a:lnTo>
                    <a:pt x="175260" y="3048"/>
                  </a:lnTo>
                  <a:lnTo>
                    <a:pt x="161544" y="1524"/>
                  </a:lnTo>
                  <a:lnTo>
                    <a:pt x="146304" y="0"/>
                  </a:lnTo>
                  <a:close/>
                </a:path>
                <a:path w="292735" h="292735">
                  <a:moveTo>
                    <a:pt x="185420" y="6096"/>
                  </a:moveTo>
                  <a:lnTo>
                    <a:pt x="146304" y="6096"/>
                  </a:lnTo>
                  <a:lnTo>
                    <a:pt x="161544" y="7620"/>
                  </a:lnTo>
                  <a:lnTo>
                    <a:pt x="175260" y="9144"/>
                  </a:lnTo>
                  <a:lnTo>
                    <a:pt x="225552" y="30480"/>
                  </a:lnTo>
                  <a:lnTo>
                    <a:pt x="254508" y="57912"/>
                  </a:lnTo>
                  <a:lnTo>
                    <a:pt x="275844" y="91440"/>
                  </a:lnTo>
                  <a:lnTo>
                    <a:pt x="286512" y="146304"/>
                  </a:lnTo>
                  <a:lnTo>
                    <a:pt x="284988" y="161544"/>
                  </a:lnTo>
                  <a:lnTo>
                    <a:pt x="275844" y="201168"/>
                  </a:lnTo>
                  <a:lnTo>
                    <a:pt x="254508" y="234696"/>
                  </a:lnTo>
                  <a:lnTo>
                    <a:pt x="224028" y="262128"/>
                  </a:lnTo>
                  <a:lnTo>
                    <a:pt x="213360" y="269748"/>
                  </a:lnTo>
                  <a:lnTo>
                    <a:pt x="175260" y="283464"/>
                  </a:lnTo>
                  <a:lnTo>
                    <a:pt x="146304" y="286512"/>
                  </a:lnTo>
                  <a:lnTo>
                    <a:pt x="190500" y="286512"/>
                  </a:lnTo>
                  <a:lnTo>
                    <a:pt x="228600" y="268224"/>
                  </a:lnTo>
                  <a:lnTo>
                    <a:pt x="268224" y="228600"/>
                  </a:lnTo>
                  <a:lnTo>
                    <a:pt x="286512" y="188976"/>
                  </a:lnTo>
                  <a:lnTo>
                    <a:pt x="292608" y="161544"/>
                  </a:lnTo>
                  <a:lnTo>
                    <a:pt x="292608" y="131064"/>
                  </a:lnTo>
                  <a:lnTo>
                    <a:pt x="289560" y="117348"/>
                  </a:lnTo>
                  <a:lnTo>
                    <a:pt x="286512" y="102108"/>
                  </a:lnTo>
                  <a:lnTo>
                    <a:pt x="268224" y="64008"/>
                  </a:lnTo>
                  <a:lnTo>
                    <a:pt x="239268" y="33528"/>
                  </a:lnTo>
                  <a:lnTo>
                    <a:pt x="204216" y="12192"/>
                  </a:lnTo>
                  <a:lnTo>
                    <a:pt x="190500" y="7620"/>
                  </a:lnTo>
                  <a:lnTo>
                    <a:pt x="185420" y="6096"/>
                  </a:lnTo>
                  <a:close/>
                </a:path>
              </a:pathLst>
            </a:custGeom>
            <a:solidFill>
              <a:srgbClr val="000000"/>
            </a:solidFill>
          </p:spPr>
          <p:txBody>
            <a:bodyPr wrap="square" lIns="0" tIns="0" rIns="0" bIns="0" rtlCol="0"/>
            <a:lstStyle/>
            <a:p>
              <a:endParaRPr/>
            </a:p>
          </p:txBody>
        </p:sp>
      </p:grpSp>
      <p:sp>
        <p:nvSpPr>
          <p:cNvPr id="35" name="object 35"/>
          <p:cNvSpPr txBox="1"/>
          <p:nvPr/>
        </p:nvSpPr>
        <p:spPr>
          <a:xfrm>
            <a:off x="5607809" y="4711700"/>
            <a:ext cx="1344295" cy="746760"/>
          </a:xfrm>
          <a:prstGeom prst="rect">
            <a:avLst/>
          </a:prstGeom>
        </p:spPr>
        <p:txBody>
          <a:bodyPr vert="horz" wrap="square" lIns="0" tIns="26670" rIns="0" bIns="0" rtlCol="0">
            <a:spAutoFit/>
          </a:bodyPr>
          <a:lstStyle/>
          <a:p>
            <a:pPr marL="12700" marR="134620">
              <a:lnSpc>
                <a:spcPts val="1360"/>
              </a:lnSpc>
              <a:spcBef>
                <a:spcPts val="210"/>
              </a:spcBef>
            </a:pPr>
            <a:r>
              <a:rPr sz="1200" dirty="0">
                <a:latin typeface="ＭＳ Ｐゴシック"/>
                <a:cs typeface="ＭＳ Ｐゴシック"/>
              </a:rPr>
              <a:t>（</a:t>
            </a:r>
            <a:r>
              <a:rPr sz="1200" spc="-15" dirty="0">
                <a:latin typeface="ＭＳ Ｐゴシック"/>
                <a:cs typeface="ＭＳ Ｐゴシック"/>
              </a:rPr>
              <a:t>試飲・試食がある</a:t>
            </a:r>
            <a:r>
              <a:rPr sz="1200" dirty="0">
                <a:latin typeface="ＭＳ Ｐゴシック"/>
                <a:cs typeface="ＭＳ Ｐゴシック"/>
              </a:rPr>
              <a:t>場合</a:t>
            </a:r>
            <a:r>
              <a:rPr sz="1200" spc="-50" dirty="0">
                <a:latin typeface="ＭＳ Ｐゴシック"/>
                <a:cs typeface="ＭＳ Ｐゴシック"/>
              </a:rPr>
              <a:t>）</a:t>
            </a:r>
            <a:endParaRPr sz="1200">
              <a:latin typeface="ＭＳ Ｐゴシック"/>
              <a:cs typeface="ＭＳ Ｐゴシック"/>
            </a:endParaRPr>
          </a:p>
          <a:p>
            <a:pPr marL="12700" marR="5080">
              <a:lnSpc>
                <a:spcPts val="1440"/>
              </a:lnSpc>
              <a:spcBef>
                <a:spcPts val="10"/>
              </a:spcBef>
            </a:pPr>
            <a:r>
              <a:rPr sz="1200" spc="-15" dirty="0">
                <a:latin typeface="ＭＳ Ｐゴシック"/>
                <a:cs typeface="ＭＳ Ｐゴシック"/>
              </a:rPr>
              <a:t>蛇口付きポリタンク、ポリバケツ各１台</a:t>
            </a:r>
            <a:endParaRPr sz="1200">
              <a:latin typeface="ＭＳ Ｐゴシック"/>
              <a:cs typeface="ＭＳ Ｐゴシック"/>
            </a:endParaRPr>
          </a:p>
        </p:txBody>
      </p:sp>
      <p:sp>
        <p:nvSpPr>
          <p:cNvPr id="36" name="object 36"/>
          <p:cNvSpPr/>
          <p:nvPr/>
        </p:nvSpPr>
        <p:spPr>
          <a:xfrm>
            <a:off x="5029200" y="5030723"/>
            <a:ext cx="715010" cy="1224280"/>
          </a:xfrm>
          <a:custGeom>
            <a:avLst/>
            <a:gdLst/>
            <a:ahLst/>
            <a:cxnLst/>
            <a:rect l="l" t="t" r="r" b="b"/>
            <a:pathLst>
              <a:path w="715010" h="1224279">
                <a:moveTo>
                  <a:pt x="573024" y="9144"/>
                </a:moveTo>
                <a:lnTo>
                  <a:pt x="571500" y="0"/>
                </a:lnTo>
                <a:lnTo>
                  <a:pt x="0" y="143256"/>
                </a:lnTo>
                <a:lnTo>
                  <a:pt x="1524" y="152400"/>
                </a:lnTo>
                <a:lnTo>
                  <a:pt x="573024" y="9144"/>
                </a:lnTo>
                <a:close/>
              </a:path>
              <a:path w="715010" h="1224279">
                <a:moveTo>
                  <a:pt x="714756" y="1130808"/>
                </a:moveTo>
                <a:lnTo>
                  <a:pt x="71628" y="1214628"/>
                </a:lnTo>
                <a:lnTo>
                  <a:pt x="73152" y="1223772"/>
                </a:lnTo>
                <a:lnTo>
                  <a:pt x="714756" y="1139952"/>
                </a:lnTo>
                <a:lnTo>
                  <a:pt x="714756" y="1130808"/>
                </a:lnTo>
                <a:close/>
              </a:path>
            </a:pathLst>
          </a:custGeom>
          <a:solidFill>
            <a:srgbClr val="497DBA"/>
          </a:solidFill>
        </p:spPr>
        <p:txBody>
          <a:bodyPr wrap="square" lIns="0" tIns="0" rIns="0" bIns="0" rtlCol="0"/>
          <a:lstStyle/>
          <a:p>
            <a:endParaRPr/>
          </a:p>
        </p:txBody>
      </p:sp>
      <p:sp>
        <p:nvSpPr>
          <p:cNvPr id="37" name="object 37"/>
          <p:cNvSpPr/>
          <p:nvPr/>
        </p:nvSpPr>
        <p:spPr>
          <a:xfrm>
            <a:off x="667512" y="7013447"/>
            <a:ext cx="1737360" cy="1579245"/>
          </a:xfrm>
          <a:custGeom>
            <a:avLst/>
            <a:gdLst/>
            <a:ahLst/>
            <a:cxnLst/>
            <a:rect l="l" t="t" r="r" b="b"/>
            <a:pathLst>
              <a:path w="1737360" h="1579245">
                <a:moveTo>
                  <a:pt x="9144" y="1536192"/>
                </a:moveTo>
                <a:lnTo>
                  <a:pt x="0" y="1536192"/>
                </a:lnTo>
                <a:lnTo>
                  <a:pt x="0" y="1574292"/>
                </a:lnTo>
                <a:lnTo>
                  <a:pt x="9144" y="1574292"/>
                </a:lnTo>
                <a:lnTo>
                  <a:pt x="9144" y="1536192"/>
                </a:lnTo>
                <a:close/>
              </a:path>
              <a:path w="1737360" h="1579245">
                <a:moveTo>
                  <a:pt x="9144" y="1469136"/>
                </a:moveTo>
                <a:lnTo>
                  <a:pt x="0" y="1469136"/>
                </a:lnTo>
                <a:lnTo>
                  <a:pt x="0" y="1507236"/>
                </a:lnTo>
                <a:lnTo>
                  <a:pt x="9144" y="1507236"/>
                </a:lnTo>
                <a:lnTo>
                  <a:pt x="9144" y="1469136"/>
                </a:lnTo>
                <a:close/>
              </a:path>
              <a:path w="1737360" h="1579245">
                <a:moveTo>
                  <a:pt x="9144" y="1403604"/>
                </a:moveTo>
                <a:lnTo>
                  <a:pt x="0" y="1403604"/>
                </a:lnTo>
                <a:lnTo>
                  <a:pt x="0" y="1441704"/>
                </a:lnTo>
                <a:lnTo>
                  <a:pt x="9144" y="1441704"/>
                </a:lnTo>
                <a:lnTo>
                  <a:pt x="9144" y="1403604"/>
                </a:lnTo>
                <a:close/>
              </a:path>
              <a:path w="1737360" h="1579245">
                <a:moveTo>
                  <a:pt x="9144" y="1336548"/>
                </a:moveTo>
                <a:lnTo>
                  <a:pt x="0" y="1336548"/>
                </a:lnTo>
                <a:lnTo>
                  <a:pt x="0" y="1374648"/>
                </a:lnTo>
                <a:lnTo>
                  <a:pt x="9144" y="1374648"/>
                </a:lnTo>
                <a:lnTo>
                  <a:pt x="9144" y="1336548"/>
                </a:lnTo>
                <a:close/>
              </a:path>
              <a:path w="1737360" h="1579245">
                <a:moveTo>
                  <a:pt x="9144" y="1269492"/>
                </a:moveTo>
                <a:lnTo>
                  <a:pt x="0" y="1269492"/>
                </a:lnTo>
                <a:lnTo>
                  <a:pt x="0" y="1307592"/>
                </a:lnTo>
                <a:lnTo>
                  <a:pt x="9144" y="1307592"/>
                </a:lnTo>
                <a:lnTo>
                  <a:pt x="9144" y="1269492"/>
                </a:lnTo>
                <a:close/>
              </a:path>
              <a:path w="1737360" h="1579245">
                <a:moveTo>
                  <a:pt x="9144" y="1202436"/>
                </a:moveTo>
                <a:lnTo>
                  <a:pt x="0" y="1202436"/>
                </a:lnTo>
                <a:lnTo>
                  <a:pt x="0" y="1240536"/>
                </a:lnTo>
                <a:lnTo>
                  <a:pt x="9144" y="1240536"/>
                </a:lnTo>
                <a:lnTo>
                  <a:pt x="9144" y="1202436"/>
                </a:lnTo>
                <a:close/>
              </a:path>
              <a:path w="1737360" h="1579245">
                <a:moveTo>
                  <a:pt x="9144" y="1136904"/>
                </a:moveTo>
                <a:lnTo>
                  <a:pt x="0" y="1136904"/>
                </a:lnTo>
                <a:lnTo>
                  <a:pt x="0" y="1175004"/>
                </a:lnTo>
                <a:lnTo>
                  <a:pt x="9144" y="1175004"/>
                </a:lnTo>
                <a:lnTo>
                  <a:pt x="9144" y="1136904"/>
                </a:lnTo>
                <a:close/>
              </a:path>
              <a:path w="1737360" h="1579245">
                <a:moveTo>
                  <a:pt x="9144" y="1069848"/>
                </a:moveTo>
                <a:lnTo>
                  <a:pt x="0" y="1069848"/>
                </a:lnTo>
                <a:lnTo>
                  <a:pt x="0" y="1107948"/>
                </a:lnTo>
                <a:lnTo>
                  <a:pt x="9144" y="1107948"/>
                </a:lnTo>
                <a:lnTo>
                  <a:pt x="9144" y="1069848"/>
                </a:lnTo>
                <a:close/>
              </a:path>
              <a:path w="1737360" h="1579245">
                <a:moveTo>
                  <a:pt x="9144" y="1002792"/>
                </a:moveTo>
                <a:lnTo>
                  <a:pt x="0" y="1002792"/>
                </a:lnTo>
                <a:lnTo>
                  <a:pt x="0" y="1040892"/>
                </a:lnTo>
                <a:lnTo>
                  <a:pt x="9144" y="1040892"/>
                </a:lnTo>
                <a:lnTo>
                  <a:pt x="9144" y="1002792"/>
                </a:lnTo>
                <a:close/>
              </a:path>
              <a:path w="1737360" h="1579245">
                <a:moveTo>
                  <a:pt x="9144" y="935736"/>
                </a:moveTo>
                <a:lnTo>
                  <a:pt x="0" y="935736"/>
                </a:lnTo>
                <a:lnTo>
                  <a:pt x="0" y="973836"/>
                </a:lnTo>
                <a:lnTo>
                  <a:pt x="9144" y="973836"/>
                </a:lnTo>
                <a:lnTo>
                  <a:pt x="9144" y="935736"/>
                </a:lnTo>
                <a:close/>
              </a:path>
              <a:path w="1737360" h="1579245">
                <a:moveTo>
                  <a:pt x="9144" y="870204"/>
                </a:moveTo>
                <a:lnTo>
                  <a:pt x="0" y="870204"/>
                </a:lnTo>
                <a:lnTo>
                  <a:pt x="0" y="908304"/>
                </a:lnTo>
                <a:lnTo>
                  <a:pt x="9144" y="908304"/>
                </a:lnTo>
                <a:lnTo>
                  <a:pt x="9144" y="870204"/>
                </a:lnTo>
                <a:close/>
              </a:path>
              <a:path w="1737360" h="1579245">
                <a:moveTo>
                  <a:pt x="9144" y="803148"/>
                </a:moveTo>
                <a:lnTo>
                  <a:pt x="0" y="803148"/>
                </a:lnTo>
                <a:lnTo>
                  <a:pt x="0" y="841248"/>
                </a:lnTo>
                <a:lnTo>
                  <a:pt x="9144" y="841248"/>
                </a:lnTo>
                <a:lnTo>
                  <a:pt x="9144" y="803148"/>
                </a:lnTo>
                <a:close/>
              </a:path>
              <a:path w="1737360" h="1579245">
                <a:moveTo>
                  <a:pt x="9144" y="736092"/>
                </a:moveTo>
                <a:lnTo>
                  <a:pt x="0" y="736092"/>
                </a:lnTo>
                <a:lnTo>
                  <a:pt x="0" y="774192"/>
                </a:lnTo>
                <a:lnTo>
                  <a:pt x="9144" y="774192"/>
                </a:lnTo>
                <a:lnTo>
                  <a:pt x="9144" y="736092"/>
                </a:lnTo>
                <a:close/>
              </a:path>
              <a:path w="1737360" h="1579245">
                <a:moveTo>
                  <a:pt x="9144" y="669036"/>
                </a:moveTo>
                <a:lnTo>
                  <a:pt x="0" y="669036"/>
                </a:lnTo>
                <a:lnTo>
                  <a:pt x="0" y="707136"/>
                </a:lnTo>
                <a:lnTo>
                  <a:pt x="9144" y="707136"/>
                </a:lnTo>
                <a:lnTo>
                  <a:pt x="9144" y="669036"/>
                </a:lnTo>
                <a:close/>
              </a:path>
              <a:path w="1737360" h="1579245">
                <a:moveTo>
                  <a:pt x="9144" y="603504"/>
                </a:moveTo>
                <a:lnTo>
                  <a:pt x="0" y="603504"/>
                </a:lnTo>
                <a:lnTo>
                  <a:pt x="0" y="641604"/>
                </a:lnTo>
                <a:lnTo>
                  <a:pt x="9144" y="641604"/>
                </a:lnTo>
                <a:lnTo>
                  <a:pt x="9144" y="603504"/>
                </a:lnTo>
                <a:close/>
              </a:path>
              <a:path w="1737360" h="1579245">
                <a:moveTo>
                  <a:pt x="9144" y="536448"/>
                </a:moveTo>
                <a:lnTo>
                  <a:pt x="0" y="536448"/>
                </a:lnTo>
                <a:lnTo>
                  <a:pt x="0" y="574548"/>
                </a:lnTo>
                <a:lnTo>
                  <a:pt x="9144" y="574548"/>
                </a:lnTo>
                <a:lnTo>
                  <a:pt x="9144" y="536448"/>
                </a:lnTo>
                <a:close/>
              </a:path>
              <a:path w="1737360" h="1579245">
                <a:moveTo>
                  <a:pt x="9144" y="469392"/>
                </a:moveTo>
                <a:lnTo>
                  <a:pt x="0" y="469392"/>
                </a:lnTo>
                <a:lnTo>
                  <a:pt x="0" y="507492"/>
                </a:lnTo>
                <a:lnTo>
                  <a:pt x="9144" y="507492"/>
                </a:lnTo>
                <a:lnTo>
                  <a:pt x="9144" y="469392"/>
                </a:lnTo>
                <a:close/>
              </a:path>
              <a:path w="1737360" h="1579245">
                <a:moveTo>
                  <a:pt x="9144" y="402336"/>
                </a:moveTo>
                <a:lnTo>
                  <a:pt x="0" y="402336"/>
                </a:lnTo>
                <a:lnTo>
                  <a:pt x="0" y="440436"/>
                </a:lnTo>
                <a:lnTo>
                  <a:pt x="9144" y="440436"/>
                </a:lnTo>
                <a:lnTo>
                  <a:pt x="9144" y="402336"/>
                </a:lnTo>
                <a:close/>
              </a:path>
              <a:path w="1737360" h="1579245">
                <a:moveTo>
                  <a:pt x="9144" y="336804"/>
                </a:moveTo>
                <a:lnTo>
                  <a:pt x="0" y="336804"/>
                </a:lnTo>
                <a:lnTo>
                  <a:pt x="0" y="374904"/>
                </a:lnTo>
                <a:lnTo>
                  <a:pt x="9144" y="374904"/>
                </a:lnTo>
                <a:lnTo>
                  <a:pt x="9144" y="336804"/>
                </a:lnTo>
                <a:close/>
              </a:path>
              <a:path w="1737360" h="1579245">
                <a:moveTo>
                  <a:pt x="9144" y="269748"/>
                </a:moveTo>
                <a:lnTo>
                  <a:pt x="0" y="269748"/>
                </a:lnTo>
                <a:lnTo>
                  <a:pt x="0" y="307848"/>
                </a:lnTo>
                <a:lnTo>
                  <a:pt x="9144" y="307848"/>
                </a:lnTo>
                <a:lnTo>
                  <a:pt x="9144" y="269748"/>
                </a:lnTo>
                <a:close/>
              </a:path>
              <a:path w="1737360" h="1579245">
                <a:moveTo>
                  <a:pt x="9144" y="202692"/>
                </a:moveTo>
                <a:lnTo>
                  <a:pt x="0" y="202692"/>
                </a:lnTo>
                <a:lnTo>
                  <a:pt x="0" y="240792"/>
                </a:lnTo>
                <a:lnTo>
                  <a:pt x="9144" y="240792"/>
                </a:lnTo>
                <a:lnTo>
                  <a:pt x="9144" y="202692"/>
                </a:lnTo>
                <a:close/>
              </a:path>
              <a:path w="1737360" h="1579245">
                <a:moveTo>
                  <a:pt x="9144" y="135636"/>
                </a:moveTo>
                <a:lnTo>
                  <a:pt x="0" y="135636"/>
                </a:lnTo>
                <a:lnTo>
                  <a:pt x="0" y="173736"/>
                </a:lnTo>
                <a:lnTo>
                  <a:pt x="9144" y="173736"/>
                </a:lnTo>
                <a:lnTo>
                  <a:pt x="9144" y="135636"/>
                </a:lnTo>
                <a:close/>
              </a:path>
              <a:path w="1737360" h="1579245">
                <a:moveTo>
                  <a:pt x="9144" y="70104"/>
                </a:moveTo>
                <a:lnTo>
                  <a:pt x="0" y="70104"/>
                </a:lnTo>
                <a:lnTo>
                  <a:pt x="0" y="108204"/>
                </a:lnTo>
                <a:lnTo>
                  <a:pt x="9144" y="108204"/>
                </a:lnTo>
                <a:lnTo>
                  <a:pt x="9144" y="70104"/>
                </a:lnTo>
                <a:close/>
              </a:path>
              <a:path w="1737360" h="1579245">
                <a:moveTo>
                  <a:pt x="9144" y="4572"/>
                </a:moveTo>
                <a:lnTo>
                  <a:pt x="6096" y="7620"/>
                </a:lnTo>
                <a:lnTo>
                  <a:pt x="6096" y="0"/>
                </a:lnTo>
                <a:lnTo>
                  <a:pt x="0" y="0"/>
                </a:lnTo>
                <a:lnTo>
                  <a:pt x="0" y="41148"/>
                </a:lnTo>
                <a:lnTo>
                  <a:pt x="9144" y="41148"/>
                </a:lnTo>
                <a:lnTo>
                  <a:pt x="9144" y="9144"/>
                </a:lnTo>
                <a:lnTo>
                  <a:pt x="9144" y="4572"/>
                </a:lnTo>
                <a:close/>
              </a:path>
              <a:path w="1737360" h="1579245">
                <a:moveTo>
                  <a:pt x="67056" y="1569720"/>
                </a:moveTo>
                <a:lnTo>
                  <a:pt x="28956" y="1569720"/>
                </a:lnTo>
                <a:lnTo>
                  <a:pt x="28956" y="1578864"/>
                </a:lnTo>
                <a:lnTo>
                  <a:pt x="67056" y="1578864"/>
                </a:lnTo>
                <a:lnTo>
                  <a:pt x="67056" y="1569720"/>
                </a:lnTo>
                <a:close/>
              </a:path>
              <a:path w="1737360" h="1579245">
                <a:moveTo>
                  <a:pt x="73152" y="0"/>
                </a:moveTo>
                <a:lnTo>
                  <a:pt x="35052" y="0"/>
                </a:lnTo>
                <a:lnTo>
                  <a:pt x="35052" y="9144"/>
                </a:lnTo>
                <a:lnTo>
                  <a:pt x="73152" y="9144"/>
                </a:lnTo>
                <a:lnTo>
                  <a:pt x="73152" y="0"/>
                </a:lnTo>
                <a:close/>
              </a:path>
              <a:path w="1737360" h="1579245">
                <a:moveTo>
                  <a:pt x="134112" y="1569720"/>
                </a:moveTo>
                <a:lnTo>
                  <a:pt x="96012" y="1569720"/>
                </a:lnTo>
                <a:lnTo>
                  <a:pt x="96012" y="1578864"/>
                </a:lnTo>
                <a:lnTo>
                  <a:pt x="134112" y="1578864"/>
                </a:lnTo>
                <a:lnTo>
                  <a:pt x="134112" y="1569720"/>
                </a:lnTo>
                <a:close/>
              </a:path>
              <a:path w="1737360" h="1579245">
                <a:moveTo>
                  <a:pt x="140208" y="0"/>
                </a:moveTo>
                <a:lnTo>
                  <a:pt x="102108" y="0"/>
                </a:lnTo>
                <a:lnTo>
                  <a:pt x="102108" y="9144"/>
                </a:lnTo>
                <a:lnTo>
                  <a:pt x="140208" y="9144"/>
                </a:lnTo>
                <a:lnTo>
                  <a:pt x="140208" y="0"/>
                </a:lnTo>
                <a:close/>
              </a:path>
              <a:path w="1737360" h="1579245">
                <a:moveTo>
                  <a:pt x="201168" y="1569720"/>
                </a:moveTo>
                <a:lnTo>
                  <a:pt x="163068" y="1569720"/>
                </a:lnTo>
                <a:lnTo>
                  <a:pt x="163068" y="1578864"/>
                </a:lnTo>
                <a:lnTo>
                  <a:pt x="201168" y="1578864"/>
                </a:lnTo>
                <a:lnTo>
                  <a:pt x="201168" y="1569720"/>
                </a:lnTo>
                <a:close/>
              </a:path>
              <a:path w="1737360" h="1579245">
                <a:moveTo>
                  <a:pt x="205740" y="0"/>
                </a:moveTo>
                <a:lnTo>
                  <a:pt x="167640" y="0"/>
                </a:lnTo>
                <a:lnTo>
                  <a:pt x="167640" y="9144"/>
                </a:lnTo>
                <a:lnTo>
                  <a:pt x="205740" y="9144"/>
                </a:lnTo>
                <a:lnTo>
                  <a:pt x="205740" y="0"/>
                </a:lnTo>
                <a:close/>
              </a:path>
              <a:path w="1737360" h="1579245">
                <a:moveTo>
                  <a:pt x="266700" y="1569720"/>
                </a:moveTo>
                <a:lnTo>
                  <a:pt x="228600" y="1569720"/>
                </a:lnTo>
                <a:lnTo>
                  <a:pt x="228600" y="1578864"/>
                </a:lnTo>
                <a:lnTo>
                  <a:pt x="266700" y="1578864"/>
                </a:lnTo>
                <a:lnTo>
                  <a:pt x="266700" y="1569720"/>
                </a:lnTo>
                <a:close/>
              </a:path>
              <a:path w="1737360" h="1579245">
                <a:moveTo>
                  <a:pt x="272796" y="0"/>
                </a:moveTo>
                <a:lnTo>
                  <a:pt x="234696" y="0"/>
                </a:lnTo>
                <a:lnTo>
                  <a:pt x="234696" y="9144"/>
                </a:lnTo>
                <a:lnTo>
                  <a:pt x="272796" y="9144"/>
                </a:lnTo>
                <a:lnTo>
                  <a:pt x="272796" y="0"/>
                </a:lnTo>
                <a:close/>
              </a:path>
              <a:path w="1737360" h="1579245">
                <a:moveTo>
                  <a:pt x="333756" y="1569720"/>
                </a:moveTo>
                <a:lnTo>
                  <a:pt x="295656" y="1569720"/>
                </a:lnTo>
                <a:lnTo>
                  <a:pt x="295656" y="1578864"/>
                </a:lnTo>
                <a:lnTo>
                  <a:pt x="333756" y="1578864"/>
                </a:lnTo>
                <a:lnTo>
                  <a:pt x="333756" y="1569720"/>
                </a:lnTo>
                <a:close/>
              </a:path>
              <a:path w="1737360" h="1579245">
                <a:moveTo>
                  <a:pt x="339852" y="0"/>
                </a:moveTo>
                <a:lnTo>
                  <a:pt x="301752" y="0"/>
                </a:lnTo>
                <a:lnTo>
                  <a:pt x="301752" y="9144"/>
                </a:lnTo>
                <a:lnTo>
                  <a:pt x="339852" y="9144"/>
                </a:lnTo>
                <a:lnTo>
                  <a:pt x="339852" y="0"/>
                </a:lnTo>
                <a:close/>
              </a:path>
              <a:path w="1737360" h="1579245">
                <a:moveTo>
                  <a:pt x="400812" y="1569720"/>
                </a:moveTo>
                <a:lnTo>
                  <a:pt x="362712" y="1569720"/>
                </a:lnTo>
                <a:lnTo>
                  <a:pt x="362712" y="1578864"/>
                </a:lnTo>
                <a:lnTo>
                  <a:pt x="400812" y="1578864"/>
                </a:lnTo>
                <a:lnTo>
                  <a:pt x="400812" y="1569720"/>
                </a:lnTo>
                <a:close/>
              </a:path>
              <a:path w="1737360" h="1579245">
                <a:moveTo>
                  <a:pt x="406908" y="0"/>
                </a:moveTo>
                <a:lnTo>
                  <a:pt x="368808" y="0"/>
                </a:lnTo>
                <a:lnTo>
                  <a:pt x="368808" y="9144"/>
                </a:lnTo>
                <a:lnTo>
                  <a:pt x="406908" y="9144"/>
                </a:lnTo>
                <a:lnTo>
                  <a:pt x="406908" y="0"/>
                </a:lnTo>
                <a:close/>
              </a:path>
              <a:path w="1737360" h="1579245">
                <a:moveTo>
                  <a:pt x="467868" y="1569720"/>
                </a:moveTo>
                <a:lnTo>
                  <a:pt x="429768" y="1569720"/>
                </a:lnTo>
                <a:lnTo>
                  <a:pt x="429768" y="1578864"/>
                </a:lnTo>
                <a:lnTo>
                  <a:pt x="467868" y="1578864"/>
                </a:lnTo>
                <a:lnTo>
                  <a:pt x="467868" y="1569720"/>
                </a:lnTo>
                <a:close/>
              </a:path>
              <a:path w="1737360" h="1579245">
                <a:moveTo>
                  <a:pt x="472440" y="0"/>
                </a:moveTo>
                <a:lnTo>
                  <a:pt x="434340" y="0"/>
                </a:lnTo>
                <a:lnTo>
                  <a:pt x="434340" y="9144"/>
                </a:lnTo>
                <a:lnTo>
                  <a:pt x="472440" y="9144"/>
                </a:lnTo>
                <a:lnTo>
                  <a:pt x="472440" y="0"/>
                </a:lnTo>
                <a:close/>
              </a:path>
              <a:path w="1737360" h="1579245">
                <a:moveTo>
                  <a:pt x="533400" y="1569720"/>
                </a:moveTo>
                <a:lnTo>
                  <a:pt x="495300" y="1569720"/>
                </a:lnTo>
                <a:lnTo>
                  <a:pt x="495300" y="1578864"/>
                </a:lnTo>
                <a:lnTo>
                  <a:pt x="533400" y="1578864"/>
                </a:lnTo>
                <a:lnTo>
                  <a:pt x="533400" y="1569720"/>
                </a:lnTo>
                <a:close/>
              </a:path>
              <a:path w="1737360" h="1579245">
                <a:moveTo>
                  <a:pt x="539496" y="0"/>
                </a:moveTo>
                <a:lnTo>
                  <a:pt x="501396" y="0"/>
                </a:lnTo>
                <a:lnTo>
                  <a:pt x="501396" y="9144"/>
                </a:lnTo>
                <a:lnTo>
                  <a:pt x="539496" y="9144"/>
                </a:lnTo>
                <a:lnTo>
                  <a:pt x="539496" y="0"/>
                </a:lnTo>
                <a:close/>
              </a:path>
              <a:path w="1737360" h="1579245">
                <a:moveTo>
                  <a:pt x="600456" y="1569720"/>
                </a:moveTo>
                <a:lnTo>
                  <a:pt x="562356" y="1569720"/>
                </a:lnTo>
                <a:lnTo>
                  <a:pt x="562356" y="1578864"/>
                </a:lnTo>
                <a:lnTo>
                  <a:pt x="600456" y="1578864"/>
                </a:lnTo>
                <a:lnTo>
                  <a:pt x="600456" y="1569720"/>
                </a:lnTo>
                <a:close/>
              </a:path>
              <a:path w="1737360" h="1579245">
                <a:moveTo>
                  <a:pt x="606552" y="0"/>
                </a:moveTo>
                <a:lnTo>
                  <a:pt x="568452" y="0"/>
                </a:lnTo>
                <a:lnTo>
                  <a:pt x="568452" y="9144"/>
                </a:lnTo>
                <a:lnTo>
                  <a:pt x="606552" y="9144"/>
                </a:lnTo>
                <a:lnTo>
                  <a:pt x="606552" y="0"/>
                </a:lnTo>
                <a:close/>
              </a:path>
              <a:path w="1737360" h="1579245">
                <a:moveTo>
                  <a:pt x="667512" y="1569720"/>
                </a:moveTo>
                <a:lnTo>
                  <a:pt x="629412" y="1569720"/>
                </a:lnTo>
                <a:lnTo>
                  <a:pt x="629412" y="1578864"/>
                </a:lnTo>
                <a:lnTo>
                  <a:pt x="667512" y="1578864"/>
                </a:lnTo>
                <a:lnTo>
                  <a:pt x="667512" y="1569720"/>
                </a:lnTo>
                <a:close/>
              </a:path>
              <a:path w="1737360" h="1579245">
                <a:moveTo>
                  <a:pt x="673608" y="0"/>
                </a:moveTo>
                <a:lnTo>
                  <a:pt x="635508" y="0"/>
                </a:lnTo>
                <a:lnTo>
                  <a:pt x="635508" y="9144"/>
                </a:lnTo>
                <a:lnTo>
                  <a:pt x="673608" y="9144"/>
                </a:lnTo>
                <a:lnTo>
                  <a:pt x="673608" y="0"/>
                </a:lnTo>
                <a:close/>
              </a:path>
              <a:path w="1737360" h="1579245">
                <a:moveTo>
                  <a:pt x="734568" y="1569720"/>
                </a:moveTo>
                <a:lnTo>
                  <a:pt x="696468" y="1569720"/>
                </a:lnTo>
                <a:lnTo>
                  <a:pt x="696468" y="1578864"/>
                </a:lnTo>
                <a:lnTo>
                  <a:pt x="734568" y="1578864"/>
                </a:lnTo>
                <a:lnTo>
                  <a:pt x="734568" y="1569720"/>
                </a:lnTo>
                <a:close/>
              </a:path>
              <a:path w="1737360" h="1579245">
                <a:moveTo>
                  <a:pt x="739140" y="0"/>
                </a:moveTo>
                <a:lnTo>
                  <a:pt x="701040" y="0"/>
                </a:lnTo>
                <a:lnTo>
                  <a:pt x="701040" y="9144"/>
                </a:lnTo>
                <a:lnTo>
                  <a:pt x="739140" y="9144"/>
                </a:lnTo>
                <a:lnTo>
                  <a:pt x="739140" y="0"/>
                </a:lnTo>
                <a:close/>
              </a:path>
              <a:path w="1737360" h="1579245">
                <a:moveTo>
                  <a:pt x="800100" y="1569720"/>
                </a:moveTo>
                <a:lnTo>
                  <a:pt x="762000" y="1569720"/>
                </a:lnTo>
                <a:lnTo>
                  <a:pt x="762000" y="1578864"/>
                </a:lnTo>
                <a:lnTo>
                  <a:pt x="800100" y="1578864"/>
                </a:lnTo>
                <a:lnTo>
                  <a:pt x="800100" y="1569720"/>
                </a:lnTo>
                <a:close/>
              </a:path>
              <a:path w="1737360" h="1579245">
                <a:moveTo>
                  <a:pt x="806196" y="0"/>
                </a:moveTo>
                <a:lnTo>
                  <a:pt x="768096" y="0"/>
                </a:lnTo>
                <a:lnTo>
                  <a:pt x="768096" y="9144"/>
                </a:lnTo>
                <a:lnTo>
                  <a:pt x="806196" y="9144"/>
                </a:lnTo>
                <a:lnTo>
                  <a:pt x="806196" y="0"/>
                </a:lnTo>
                <a:close/>
              </a:path>
              <a:path w="1737360" h="1579245">
                <a:moveTo>
                  <a:pt x="867156" y="1569720"/>
                </a:moveTo>
                <a:lnTo>
                  <a:pt x="829056" y="1569720"/>
                </a:lnTo>
                <a:lnTo>
                  <a:pt x="829056" y="1578864"/>
                </a:lnTo>
                <a:lnTo>
                  <a:pt x="867156" y="1578864"/>
                </a:lnTo>
                <a:lnTo>
                  <a:pt x="867156" y="1569720"/>
                </a:lnTo>
                <a:close/>
              </a:path>
              <a:path w="1737360" h="1579245">
                <a:moveTo>
                  <a:pt x="873252" y="0"/>
                </a:moveTo>
                <a:lnTo>
                  <a:pt x="835152" y="0"/>
                </a:lnTo>
                <a:lnTo>
                  <a:pt x="835152" y="9144"/>
                </a:lnTo>
                <a:lnTo>
                  <a:pt x="873252" y="9144"/>
                </a:lnTo>
                <a:lnTo>
                  <a:pt x="873252" y="0"/>
                </a:lnTo>
                <a:close/>
              </a:path>
              <a:path w="1737360" h="1579245">
                <a:moveTo>
                  <a:pt x="934212" y="1569720"/>
                </a:moveTo>
                <a:lnTo>
                  <a:pt x="896112" y="1569720"/>
                </a:lnTo>
                <a:lnTo>
                  <a:pt x="896112" y="1578864"/>
                </a:lnTo>
                <a:lnTo>
                  <a:pt x="934212" y="1578864"/>
                </a:lnTo>
                <a:lnTo>
                  <a:pt x="934212" y="1569720"/>
                </a:lnTo>
                <a:close/>
              </a:path>
              <a:path w="1737360" h="1579245">
                <a:moveTo>
                  <a:pt x="940308" y="0"/>
                </a:moveTo>
                <a:lnTo>
                  <a:pt x="902208" y="0"/>
                </a:lnTo>
                <a:lnTo>
                  <a:pt x="902208" y="9144"/>
                </a:lnTo>
                <a:lnTo>
                  <a:pt x="940308" y="9144"/>
                </a:lnTo>
                <a:lnTo>
                  <a:pt x="940308" y="0"/>
                </a:lnTo>
                <a:close/>
              </a:path>
              <a:path w="1737360" h="1579245">
                <a:moveTo>
                  <a:pt x="1001268" y="1569720"/>
                </a:moveTo>
                <a:lnTo>
                  <a:pt x="963168" y="1569720"/>
                </a:lnTo>
                <a:lnTo>
                  <a:pt x="963168" y="1578864"/>
                </a:lnTo>
                <a:lnTo>
                  <a:pt x="1001268" y="1578864"/>
                </a:lnTo>
                <a:lnTo>
                  <a:pt x="1001268" y="1569720"/>
                </a:lnTo>
                <a:close/>
              </a:path>
              <a:path w="1737360" h="1579245">
                <a:moveTo>
                  <a:pt x="1005840" y="0"/>
                </a:moveTo>
                <a:lnTo>
                  <a:pt x="967740" y="0"/>
                </a:lnTo>
                <a:lnTo>
                  <a:pt x="967740" y="9144"/>
                </a:lnTo>
                <a:lnTo>
                  <a:pt x="1005840" y="9144"/>
                </a:lnTo>
                <a:lnTo>
                  <a:pt x="1005840" y="0"/>
                </a:lnTo>
                <a:close/>
              </a:path>
              <a:path w="1737360" h="1579245">
                <a:moveTo>
                  <a:pt x="1066800" y="1569720"/>
                </a:moveTo>
                <a:lnTo>
                  <a:pt x="1028700" y="1569720"/>
                </a:lnTo>
                <a:lnTo>
                  <a:pt x="1028700" y="1578864"/>
                </a:lnTo>
                <a:lnTo>
                  <a:pt x="1066800" y="1578864"/>
                </a:lnTo>
                <a:lnTo>
                  <a:pt x="1066800" y="1569720"/>
                </a:lnTo>
                <a:close/>
              </a:path>
              <a:path w="1737360" h="1579245">
                <a:moveTo>
                  <a:pt x="1072896" y="0"/>
                </a:moveTo>
                <a:lnTo>
                  <a:pt x="1034796" y="0"/>
                </a:lnTo>
                <a:lnTo>
                  <a:pt x="1034796" y="9144"/>
                </a:lnTo>
                <a:lnTo>
                  <a:pt x="1072896" y="9144"/>
                </a:lnTo>
                <a:lnTo>
                  <a:pt x="1072896" y="0"/>
                </a:lnTo>
                <a:close/>
              </a:path>
              <a:path w="1737360" h="1579245">
                <a:moveTo>
                  <a:pt x="1133856" y="1569720"/>
                </a:moveTo>
                <a:lnTo>
                  <a:pt x="1095756" y="1569720"/>
                </a:lnTo>
                <a:lnTo>
                  <a:pt x="1095756" y="1578864"/>
                </a:lnTo>
                <a:lnTo>
                  <a:pt x="1133856" y="1578864"/>
                </a:lnTo>
                <a:lnTo>
                  <a:pt x="1133856" y="1569720"/>
                </a:lnTo>
                <a:close/>
              </a:path>
              <a:path w="1737360" h="1579245">
                <a:moveTo>
                  <a:pt x="1139952" y="0"/>
                </a:moveTo>
                <a:lnTo>
                  <a:pt x="1101852" y="0"/>
                </a:lnTo>
                <a:lnTo>
                  <a:pt x="1101852" y="9144"/>
                </a:lnTo>
                <a:lnTo>
                  <a:pt x="1139952" y="9144"/>
                </a:lnTo>
                <a:lnTo>
                  <a:pt x="1139952" y="0"/>
                </a:lnTo>
                <a:close/>
              </a:path>
              <a:path w="1737360" h="1579245">
                <a:moveTo>
                  <a:pt x="1200912" y="1569720"/>
                </a:moveTo>
                <a:lnTo>
                  <a:pt x="1162812" y="1569720"/>
                </a:lnTo>
                <a:lnTo>
                  <a:pt x="1162812" y="1578864"/>
                </a:lnTo>
                <a:lnTo>
                  <a:pt x="1200912" y="1578864"/>
                </a:lnTo>
                <a:lnTo>
                  <a:pt x="1200912" y="1569720"/>
                </a:lnTo>
                <a:close/>
              </a:path>
              <a:path w="1737360" h="1579245">
                <a:moveTo>
                  <a:pt x="1207008" y="0"/>
                </a:moveTo>
                <a:lnTo>
                  <a:pt x="1168908" y="0"/>
                </a:lnTo>
                <a:lnTo>
                  <a:pt x="1168908" y="9144"/>
                </a:lnTo>
                <a:lnTo>
                  <a:pt x="1207008" y="9144"/>
                </a:lnTo>
                <a:lnTo>
                  <a:pt x="1207008" y="0"/>
                </a:lnTo>
                <a:close/>
              </a:path>
              <a:path w="1737360" h="1579245">
                <a:moveTo>
                  <a:pt x="1267968" y="1569720"/>
                </a:moveTo>
                <a:lnTo>
                  <a:pt x="1229868" y="1569720"/>
                </a:lnTo>
                <a:lnTo>
                  <a:pt x="1229868" y="1578864"/>
                </a:lnTo>
                <a:lnTo>
                  <a:pt x="1267968" y="1578864"/>
                </a:lnTo>
                <a:lnTo>
                  <a:pt x="1267968" y="1569720"/>
                </a:lnTo>
                <a:close/>
              </a:path>
              <a:path w="1737360" h="1579245">
                <a:moveTo>
                  <a:pt x="1272540" y="0"/>
                </a:moveTo>
                <a:lnTo>
                  <a:pt x="1234440" y="0"/>
                </a:lnTo>
                <a:lnTo>
                  <a:pt x="1234440" y="9144"/>
                </a:lnTo>
                <a:lnTo>
                  <a:pt x="1272540" y="9144"/>
                </a:lnTo>
                <a:lnTo>
                  <a:pt x="1272540" y="0"/>
                </a:lnTo>
                <a:close/>
              </a:path>
              <a:path w="1737360" h="1579245">
                <a:moveTo>
                  <a:pt x="1333500" y="1569720"/>
                </a:moveTo>
                <a:lnTo>
                  <a:pt x="1295400" y="1569720"/>
                </a:lnTo>
                <a:lnTo>
                  <a:pt x="1295400" y="1578864"/>
                </a:lnTo>
                <a:lnTo>
                  <a:pt x="1333500" y="1578864"/>
                </a:lnTo>
                <a:lnTo>
                  <a:pt x="1333500" y="1569720"/>
                </a:lnTo>
                <a:close/>
              </a:path>
              <a:path w="1737360" h="1579245">
                <a:moveTo>
                  <a:pt x="1339596" y="0"/>
                </a:moveTo>
                <a:lnTo>
                  <a:pt x="1301496" y="0"/>
                </a:lnTo>
                <a:lnTo>
                  <a:pt x="1301496" y="9144"/>
                </a:lnTo>
                <a:lnTo>
                  <a:pt x="1339596" y="9144"/>
                </a:lnTo>
                <a:lnTo>
                  <a:pt x="1339596" y="0"/>
                </a:lnTo>
                <a:close/>
              </a:path>
              <a:path w="1737360" h="1579245">
                <a:moveTo>
                  <a:pt x="1400556" y="1569720"/>
                </a:moveTo>
                <a:lnTo>
                  <a:pt x="1362456" y="1569720"/>
                </a:lnTo>
                <a:lnTo>
                  <a:pt x="1362456" y="1578864"/>
                </a:lnTo>
                <a:lnTo>
                  <a:pt x="1400556" y="1578864"/>
                </a:lnTo>
                <a:lnTo>
                  <a:pt x="1400556" y="1569720"/>
                </a:lnTo>
                <a:close/>
              </a:path>
              <a:path w="1737360" h="1579245">
                <a:moveTo>
                  <a:pt x="1406652" y="0"/>
                </a:moveTo>
                <a:lnTo>
                  <a:pt x="1368552" y="0"/>
                </a:lnTo>
                <a:lnTo>
                  <a:pt x="1368552" y="9144"/>
                </a:lnTo>
                <a:lnTo>
                  <a:pt x="1406652" y="9144"/>
                </a:lnTo>
                <a:lnTo>
                  <a:pt x="1406652" y="0"/>
                </a:lnTo>
                <a:close/>
              </a:path>
              <a:path w="1737360" h="1579245">
                <a:moveTo>
                  <a:pt x="1467612" y="1569720"/>
                </a:moveTo>
                <a:lnTo>
                  <a:pt x="1429512" y="1569720"/>
                </a:lnTo>
                <a:lnTo>
                  <a:pt x="1429512" y="1578864"/>
                </a:lnTo>
                <a:lnTo>
                  <a:pt x="1467612" y="1578864"/>
                </a:lnTo>
                <a:lnTo>
                  <a:pt x="1467612" y="1569720"/>
                </a:lnTo>
                <a:close/>
              </a:path>
              <a:path w="1737360" h="1579245">
                <a:moveTo>
                  <a:pt x="1473708" y="0"/>
                </a:moveTo>
                <a:lnTo>
                  <a:pt x="1435608" y="0"/>
                </a:lnTo>
                <a:lnTo>
                  <a:pt x="1435608" y="9144"/>
                </a:lnTo>
                <a:lnTo>
                  <a:pt x="1473708" y="9144"/>
                </a:lnTo>
                <a:lnTo>
                  <a:pt x="1473708" y="0"/>
                </a:lnTo>
                <a:close/>
              </a:path>
              <a:path w="1737360" h="1579245">
                <a:moveTo>
                  <a:pt x="1534668" y="1569720"/>
                </a:moveTo>
                <a:lnTo>
                  <a:pt x="1496568" y="1569720"/>
                </a:lnTo>
                <a:lnTo>
                  <a:pt x="1496568" y="1578864"/>
                </a:lnTo>
                <a:lnTo>
                  <a:pt x="1534668" y="1578864"/>
                </a:lnTo>
                <a:lnTo>
                  <a:pt x="1534668" y="1569720"/>
                </a:lnTo>
                <a:close/>
              </a:path>
              <a:path w="1737360" h="1579245">
                <a:moveTo>
                  <a:pt x="1539240" y="0"/>
                </a:moveTo>
                <a:lnTo>
                  <a:pt x="1501140" y="0"/>
                </a:lnTo>
                <a:lnTo>
                  <a:pt x="1501140" y="9144"/>
                </a:lnTo>
                <a:lnTo>
                  <a:pt x="1539240" y="9144"/>
                </a:lnTo>
                <a:lnTo>
                  <a:pt x="1539240" y="0"/>
                </a:lnTo>
                <a:close/>
              </a:path>
              <a:path w="1737360" h="1579245">
                <a:moveTo>
                  <a:pt x="1600200" y="1569720"/>
                </a:moveTo>
                <a:lnTo>
                  <a:pt x="1562100" y="1569720"/>
                </a:lnTo>
                <a:lnTo>
                  <a:pt x="1562100" y="1578864"/>
                </a:lnTo>
                <a:lnTo>
                  <a:pt x="1600200" y="1578864"/>
                </a:lnTo>
                <a:lnTo>
                  <a:pt x="1600200" y="1569720"/>
                </a:lnTo>
                <a:close/>
              </a:path>
              <a:path w="1737360" h="1579245">
                <a:moveTo>
                  <a:pt x="1606296" y="0"/>
                </a:moveTo>
                <a:lnTo>
                  <a:pt x="1568196" y="0"/>
                </a:lnTo>
                <a:lnTo>
                  <a:pt x="1568196" y="9144"/>
                </a:lnTo>
                <a:lnTo>
                  <a:pt x="1606296" y="9144"/>
                </a:lnTo>
                <a:lnTo>
                  <a:pt x="1606296" y="0"/>
                </a:lnTo>
                <a:close/>
              </a:path>
              <a:path w="1737360" h="1579245">
                <a:moveTo>
                  <a:pt x="1635252" y="588264"/>
                </a:moveTo>
                <a:lnTo>
                  <a:pt x="1110996" y="588264"/>
                </a:lnTo>
                <a:lnTo>
                  <a:pt x="1110996" y="595884"/>
                </a:lnTo>
                <a:lnTo>
                  <a:pt x="1635252" y="595884"/>
                </a:lnTo>
                <a:lnTo>
                  <a:pt x="1635252" y="588264"/>
                </a:lnTo>
                <a:close/>
              </a:path>
              <a:path w="1737360" h="1579245">
                <a:moveTo>
                  <a:pt x="1667256" y="1569720"/>
                </a:moveTo>
                <a:lnTo>
                  <a:pt x="1629156" y="1569720"/>
                </a:lnTo>
                <a:lnTo>
                  <a:pt x="1629156" y="1578864"/>
                </a:lnTo>
                <a:lnTo>
                  <a:pt x="1667256" y="1578864"/>
                </a:lnTo>
                <a:lnTo>
                  <a:pt x="1667256" y="1569720"/>
                </a:lnTo>
                <a:close/>
              </a:path>
              <a:path w="1737360" h="1579245">
                <a:moveTo>
                  <a:pt x="1673352" y="0"/>
                </a:moveTo>
                <a:lnTo>
                  <a:pt x="1635252" y="0"/>
                </a:lnTo>
                <a:lnTo>
                  <a:pt x="1635252" y="9144"/>
                </a:lnTo>
                <a:lnTo>
                  <a:pt x="1673352" y="9144"/>
                </a:lnTo>
                <a:lnTo>
                  <a:pt x="1673352" y="0"/>
                </a:lnTo>
                <a:close/>
              </a:path>
              <a:path w="1737360" h="1579245">
                <a:moveTo>
                  <a:pt x="1737360" y="1574292"/>
                </a:moveTo>
                <a:lnTo>
                  <a:pt x="1728216" y="1574292"/>
                </a:lnTo>
                <a:lnTo>
                  <a:pt x="1732788" y="1569720"/>
                </a:lnTo>
                <a:lnTo>
                  <a:pt x="1696212" y="1569720"/>
                </a:lnTo>
                <a:lnTo>
                  <a:pt x="1696212" y="1578864"/>
                </a:lnTo>
                <a:lnTo>
                  <a:pt x="1737360" y="1578864"/>
                </a:lnTo>
                <a:lnTo>
                  <a:pt x="1737360" y="1574292"/>
                </a:lnTo>
                <a:close/>
              </a:path>
              <a:path w="1737360" h="1579245">
                <a:moveTo>
                  <a:pt x="1737360" y="1507236"/>
                </a:moveTo>
                <a:lnTo>
                  <a:pt x="1728216" y="1507236"/>
                </a:lnTo>
                <a:lnTo>
                  <a:pt x="1728216" y="1545336"/>
                </a:lnTo>
                <a:lnTo>
                  <a:pt x="1737360" y="1545336"/>
                </a:lnTo>
                <a:lnTo>
                  <a:pt x="1737360" y="1507236"/>
                </a:lnTo>
                <a:close/>
              </a:path>
              <a:path w="1737360" h="1579245">
                <a:moveTo>
                  <a:pt x="1737360" y="1440180"/>
                </a:moveTo>
                <a:lnTo>
                  <a:pt x="1728216" y="1440180"/>
                </a:lnTo>
                <a:lnTo>
                  <a:pt x="1728216" y="1478280"/>
                </a:lnTo>
                <a:lnTo>
                  <a:pt x="1737360" y="1478280"/>
                </a:lnTo>
                <a:lnTo>
                  <a:pt x="1737360" y="1440180"/>
                </a:lnTo>
                <a:close/>
              </a:path>
              <a:path w="1737360" h="1579245">
                <a:moveTo>
                  <a:pt x="1737360" y="1373124"/>
                </a:moveTo>
                <a:lnTo>
                  <a:pt x="1728216" y="1373124"/>
                </a:lnTo>
                <a:lnTo>
                  <a:pt x="1728216" y="1411224"/>
                </a:lnTo>
                <a:lnTo>
                  <a:pt x="1737360" y="1411224"/>
                </a:lnTo>
                <a:lnTo>
                  <a:pt x="1737360" y="1373124"/>
                </a:lnTo>
                <a:close/>
              </a:path>
              <a:path w="1737360" h="1579245">
                <a:moveTo>
                  <a:pt x="1737360" y="1307592"/>
                </a:moveTo>
                <a:lnTo>
                  <a:pt x="1728216" y="1307592"/>
                </a:lnTo>
                <a:lnTo>
                  <a:pt x="1728216" y="1345692"/>
                </a:lnTo>
                <a:lnTo>
                  <a:pt x="1737360" y="1345692"/>
                </a:lnTo>
                <a:lnTo>
                  <a:pt x="1737360" y="1307592"/>
                </a:lnTo>
                <a:close/>
              </a:path>
              <a:path w="1737360" h="1579245">
                <a:moveTo>
                  <a:pt x="1737360" y="1240536"/>
                </a:moveTo>
                <a:lnTo>
                  <a:pt x="1728216" y="1240536"/>
                </a:lnTo>
                <a:lnTo>
                  <a:pt x="1728216" y="1278636"/>
                </a:lnTo>
                <a:lnTo>
                  <a:pt x="1737360" y="1278636"/>
                </a:lnTo>
                <a:lnTo>
                  <a:pt x="1737360" y="1240536"/>
                </a:lnTo>
                <a:close/>
              </a:path>
              <a:path w="1737360" h="1579245">
                <a:moveTo>
                  <a:pt x="1737360" y="1173480"/>
                </a:moveTo>
                <a:lnTo>
                  <a:pt x="1728216" y="1173480"/>
                </a:lnTo>
                <a:lnTo>
                  <a:pt x="1728216" y="1211580"/>
                </a:lnTo>
                <a:lnTo>
                  <a:pt x="1737360" y="1211580"/>
                </a:lnTo>
                <a:lnTo>
                  <a:pt x="1737360" y="1173480"/>
                </a:lnTo>
                <a:close/>
              </a:path>
              <a:path w="1737360" h="1579245">
                <a:moveTo>
                  <a:pt x="1737360" y="1106424"/>
                </a:moveTo>
                <a:lnTo>
                  <a:pt x="1728216" y="1106424"/>
                </a:lnTo>
                <a:lnTo>
                  <a:pt x="1728216" y="1144524"/>
                </a:lnTo>
                <a:lnTo>
                  <a:pt x="1737360" y="1144524"/>
                </a:lnTo>
                <a:lnTo>
                  <a:pt x="1737360" y="1106424"/>
                </a:lnTo>
                <a:close/>
              </a:path>
              <a:path w="1737360" h="1579245">
                <a:moveTo>
                  <a:pt x="1737360" y="1040892"/>
                </a:moveTo>
                <a:lnTo>
                  <a:pt x="1728216" y="1040892"/>
                </a:lnTo>
                <a:lnTo>
                  <a:pt x="1728216" y="1078992"/>
                </a:lnTo>
                <a:lnTo>
                  <a:pt x="1737360" y="1078992"/>
                </a:lnTo>
                <a:lnTo>
                  <a:pt x="1737360" y="1040892"/>
                </a:lnTo>
                <a:close/>
              </a:path>
              <a:path w="1737360" h="1579245">
                <a:moveTo>
                  <a:pt x="1737360" y="973836"/>
                </a:moveTo>
                <a:lnTo>
                  <a:pt x="1728216" y="973836"/>
                </a:lnTo>
                <a:lnTo>
                  <a:pt x="1728216" y="1011936"/>
                </a:lnTo>
                <a:lnTo>
                  <a:pt x="1737360" y="1011936"/>
                </a:lnTo>
                <a:lnTo>
                  <a:pt x="1737360" y="973836"/>
                </a:lnTo>
                <a:close/>
              </a:path>
              <a:path w="1737360" h="1579245">
                <a:moveTo>
                  <a:pt x="1737360" y="906780"/>
                </a:moveTo>
                <a:lnTo>
                  <a:pt x="1728216" y="906780"/>
                </a:lnTo>
                <a:lnTo>
                  <a:pt x="1728216" y="944880"/>
                </a:lnTo>
                <a:lnTo>
                  <a:pt x="1737360" y="944880"/>
                </a:lnTo>
                <a:lnTo>
                  <a:pt x="1737360" y="906780"/>
                </a:lnTo>
                <a:close/>
              </a:path>
              <a:path w="1737360" h="1579245">
                <a:moveTo>
                  <a:pt x="1737360" y="839724"/>
                </a:moveTo>
                <a:lnTo>
                  <a:pt x="1728216" y="839724"/>
                </a:lnTo>
                <a:lnTo>
                  <a:pt x="1728216" y="877824"/>
                </a:lnTo>
                <a:lnTo>
                  <a:pt x="1737360" y="877824"/>
                </a:lnTo>
                <a:lnTo>
                  <a:pt x="1737360" y="839724"/>
                </a:lnTo>
                <a:close/>
              </a:path>
              <a:path w="1737360" h="1579245">
                <a:moveTo>
                  <a:pt x="1737360" y="774192"/>
                </a:moveTo>
                <a:lnTo>
                  <a:pt x="1728216" y="774192"/>
                </a:lnTo>
                <a:lnTo>
                  <a:pt x="1728216" y="812292"/>
                </a:lnTo>
                <a:lnTo>
                  <a:pt x="1737360" y="812292"/>
                </a:lnTo>
                <a:lnTo>
                  <a:pt x="1737360" y="774192"/>
                </a:lnTo>
                <a:close/>
              </a:path>
              <a:path w="1737360" h="1579245">
                <a:moveTo>
                  <a:pt x="1737360" y="707136"/>
                </a:moveTo>
                <a:lnTo>
                  <a:pt x="1728216" y="707136"/>
                </a:lnTo>
                <a:lnTo>
                  <a:pt x="1728216" y="745236"/>
                </a:lnTo>
                <a:lnTo>
                  <a:pt x="1737360" y="745236"/>
                </a:lnTo>
                <a:lnTo>
                  <a:pt x="1737360" y="707136"/>
                </a:lnTo>
                <a:close/>
              </a:path>
              <a:path w="1737360" h="1579245">
                <a:moveTo>
                  <a:pt x="1737360" y="640080"/>
                </a:moveTo>
                <a:lnTo>
                  <a:pt x="1728216" y="640080"/>
                </a:lnTo>
                <a:lnTo>
                  <a:pt x="1728216" y="678180"/>
                </a:lnTo>
                <a:lnTo>
                  <a:pt x="1737360" y="678180"/>
                </a:lnTo>
                <a:lnTo>
                  <a:pt x="1737360" y="640080"/>
                </a:lnTo>
                <a:close/>
              </a:path>
              <a:path w="1737360" h="1579245">
                <a:moveTo>
                  <a:pt x="1737360" y="573024"/>
                </a:moveTo>
                <a:lnTo>
                  <a:pt x="1728216" y="573024"/>
                </a:lnTo>
                <a:lnTo>
                  <a:pt x="1728216" y="611124"/>
                </a:lnTo>
                <a:lnTo>
                  <a:pt x="1737360" y="611124"/>
                </a:lnTo>
                <a:lnTo>
                  <a:pt x="1737360" y="573024"/>
                </a:lnTo>
                <a:close/>
              </a:path>
              <a:path w="1737360" h="1579245">
                <a:moveTo>
                  <a:pt x="1737360" y="507492"/>
                </a:moveTo>
                <a:lnTo>
                  <a:pt x="1728216" y="507492"/>
                </a:lnTo>
                <a:lnTo>
                  <a:pt x="1728216" y="545592"/>
                </a:lnTo>
                <a:lnTo>
                  <a:pt x="1737360" y="545592"/>
                </a:lnTo>
                <a:lnTo>
                  <a:pt x="1737360" y="507492"/>
                </a:lnTo>
                <a:close/>
              </a:path>
              <a:path w="1737360" h="1579245">
                <a:moveTo>
                  <a:pt x="1737360" y="440436"/>
                </a:moveTo>
                <a:lnTo>
                  <a:pt x="1728216" y="440436"/>
                </a:lnTo>
                <a:lnTo>
                  <a:pt x="1728216" y="478536"/>
                </a:lnTo>
                <a:lnTo>
                  <a:pt x="1737360" y="478536"/>
                </a:lnTo>
                <a:lnTo>
                  <a:pt x="1737360" y="440436"/>
                </a:lnTo>
                <a:close/>
              </a:path>
              <a:path w="1737360" h="1579245">
                <a:moveTo>
                  <a:pt x="1737360" y="373380"/>
                </a:moveTo>
                <a:lnTo>
                  <a:pt x="1728216" y="373380"/>
                </a:lnTo>
                <a:lnTo>
                  <a:pt x="1728216" y="411480"/>
                </a:lnTo>
                <a:lnTo>
                  <a:pt x="1737360" y="411480"/>
                </a:lnTo>
                <a:lnTo>
                  <a:pt x="1737360" y="373380"/>
                </a:lnTo>
                <a:close/>
              </a:path>
              <a:path w="1737360" h="1579245">
                <a:moveTo>
                  <a:pt x="1737360" y="306324"/>
                </a:moveTo>
                <a:lnTo>
                  <a:pt x="1728216" y="306324"/>
                </a:lnTo>
                <a:lnTo>
                  <a:pt x="1728216" y="344424"/>
                </a:lnTo>
                <a:lnTo>
                  <a:pt x="1737360" y="344424"/>
                </a:lnTo>
                <a:lnTo>
                  <a:pt x="1737360" y="306324"/>
                </a:lnTo>
                <a:close/>
              </a:path>
              <a:path w="1737360" h="1579245">
                <a:moveTo>
                  <a:pt x="1737360" y="240792"/>
                </a:moveTo>
                <a:lnTo>
                  <a:pt x="1728216" y="240792"/>
                </a:lnTo>
                <a:lnTo>
                  <a:pt x="1728216" y="278892"/>
                </a:lnTo>
                <a:lnTo>
                  <a:pt x="1737360" y="278892"/>
                </a:lnTo>
                <a:lnTo>
                  <a:pt x="1737360" y="240792"/>
                </a:lnTo>
                <a:close/>
              </a:path>
              <a:path w="1737360" h="1579245">
                <a:moveTo>
                  <a:pt x="1737360" y="173736"/>
                </a:moveTo>
                <a:lnTo>
                  <a:pt x="1728216" y="173736"/>
                </a:lnTo>
                <a:lnTo>
                  <a:pt x="1728216" y="211836"/>
                </a:lnTo>
                <a:lnTo>
                  <a:pt x="1737360" y="211836"/>
                </a:lnTo>
                <a:lnTo>
                  <a:pt x="1737360" y="173736"/>
                </a:lnTo>
                <a:close/>
              </a:path>
              <a:path w="1737360" h="1579245">
                <a:moveTo>
                  <a:pt x="1737360" y="106680"/>
                </a:moveTo>
                <a:lnTo>
                  <a:pt x="1728216" y="106680"/>
                </a:lnTo>
                <a:lnTo>
                  <a:pt x="1728216" y="144780"/>
                </a:lnTo>
                <a:lnTo>
                  <a:pt x="1737360" y="144780"/>
                </a:lnTo>
                <a:lnTo>
                  <a:pt x="1737360" y="106680"/>
                </a:lnTo>
                <a:close/>
              </a:path>
              <a:path w="1737360" h="1579245">
                <a:moveTo>
                  <a:pt x="1737360" y="39624"/>
                </a:moveTo>
                <a:lnTo>
                  <a:pt x="1728216" y="39624"/>
                </a:lnTo>
                <a:lnTo>
                  <a:pt x="1728216" y="77724"/>
                </a:lnTo>
                <a:lnTo>
                  <a:pt x="1737360" y="77724"/>
                </a:lnTo>
                <a:lnTo>
                  <a:pt x="1737360" y="39624"/>
                </a:lnTo>
                <a:close/>
              </a:path>
              <a:path w="1737360" h="1579245">
                <a:moveTo>
                  <a:pt x="1737360" y="0"/>
                </a:moveTo>
                <a:lnTo>
                  <a:pt x="1702308" y="0"/>
                </a:lnTo>
                <a:lnTo>
                  <a:pt x="1702308" y="9144"/>
                </a:lnTo>
                <a:lnTo>
                  <a:pt x="1728216" y="9144"/>
                </a:lnTo>
                <a:lnTo>
                  <a:pt x="1728216" y="12192"/>
                </a:lnTo>
                <a:lnTo>
                  <a:pt x="1737360" y="12192"/>
                </a:lnTo>
                <a:lnTo>
                  <a:pt x="1737360" y="9144"/>
                </a:lnTo>
                <a:lnTo>
                  <a:pt x="1737360" y="4572"/>
                </a:lnTo>
                <a:lnTo>
                  <a:pt x="1737360" y="0"/>
                </a:lnTo>
                <a:close/>
              </a:path>
            </a:pathLst>
          </a:custGeom>
          <a:solidFill>
            <a:srgbClr val="000000"/>
          </a:solidFill>
        </p:spPr>
        <p:txBody>
          <a:bodyPr wrap="square" lIns="0" tIns="0" rIns="0" bIns="0" rtlCol="0"/>
          <a:lstStyle/>
          <a:p>
            <a:endParaRPr/>
          </a:p>
        </p:txBody>
      </p:sp>
      <p:sp>
        <p:nvSpPr>
          <p:cNvPr id="38" name="object 38"/>
          <p:cNvSpPr txBox="1"/>
          <p:nvPr/>
        </p:nvSpPr>
        <p:spPr>
          <a:xfrm>
            <a:off x="749300" y="7238491"/>
            <a:ext cx="1564640" cy="568325"/>
          </a:xfrm>
          <a:prstGeom prst="rect">
            <a:avLst/>
          </a:prstGeom>
        </p:spPr>
        <p:txBody>
          <a:bodyPr vert="horz" wrap="square" lIns="0" tIns="15875" rIns="0" bIns="0" rtlCol="0">
            <a:spAutoFit/>
          </a:bodyPr>
          <a:lstStyle/>
          <a:p>
            <a:pPr marL="12700" marR="5080" algn="just">
              <a:lnSpc>
                <a:spcPct val="98300"/>
              </a:lnSpc>
              <a:spcBef>
                <a:spcPts val="125"/>
              </a:spcBef>
            </a:pPr>
            <a:r>
              <a:rPr sz="1200" spc="-15" dirty="0">
                <a:latin typeface="ＭＳ Ｐゴシック"/>
                <a:cs typeface="ＭＳ Ｐゴシック"/>
              </a:rPr>
              <a:t>テントに装飾をご検討中</a:t>
            </a:r>
            <a:r>
              <a:rPr sz="1200" spc="-5" dirty="0">
                <a:latin typeface="ＭＳ Ｐゴシック"/>
                <a:cs typeface="ＭＳ Ｐゴシック"/>
              </a:rPr>
              <a:t>の出店者様は、イメージ</a:t>
            </a:r>
            <a:r>
              <a:rPr sz="1200" spc="-10" dirty="0">
                <a:latin typeface="ＭＳ Ｐゴシック"/>
                <a:cs typeface="ＭＳ Ｐゴシック"/>
              </a:rPr>
              <a:t>図も必ず添えて</a:t>
            </a:r>
            <a:endParaRPr sz="1200">
              <a:latin typeface="ＭＳ Ｐゴシック"/>
              <a:cs typeface="ＭＳ Ｐゴシック"/>
            </a:endParaRPr>
          </a:p>
        </p:txBody>
      </p:sp>
      <p:sp>
        <p:nvSpPr>
          <p:cNvPr id="39" name="object 39"/>
          <p:cNvSpPr/>
          <p:nvPr/>
        </p:nvSpPr>
        <p:spPr>
          <a:xfrm>
            <a:off x="763523" y="7776967"/>
            <a:ext cx="1012190" cy="7620"/>
          </a:xfrm>
          <a:custGeom>
            <a:avLst/>
            <a:gdLst/>
            <a:ahLst/>
            <a:cxnLst/>
            <a:rect l="l" t="t" r="r" b="b"/>
            <a:pathLst>
              <a:path w="1012189" h="7620">
                <a:moveTo>
                  <a:pt x="1011935" y="0"/>
                </a:moveTo>
                <a:lnTo>
                  <a:pt x="0" y="0"/>
                </a:lnTo>
                <a:lnTo>
                  <a:pt x="0" y="7619"/>
                </a:lnTo>
                <a:lnTo>
                  <a:pt x="1011935" y="7619"/>
                </a:lnTo>
                <a:lnTo>
                  <a:pt x="1011935" y="0"/>
                </a:lnTo>
                <a:close/>
              </a:path>
            </a:pathLst>
          </a:custGeom>
          <a:solidFill>
            <a:srgbClr val="000000"/>
          </a:solidFill>
        </p:spPr>
        <p:txBody>
          <a:bodyPr wrap="square" lIns="0" tIns="0" rIns="0" bIns="0" rtlCol="0"/>
          <a:lstStyle/>
          <a:p>
            <a:endParaRPr/>
          </a:p>
        </p:txBody>
      </p:sp>
      <p:sp>
        <p:nvSpPr>
          <p:cNvPr id="40" name="object 40"/>
          <p:cNvSpPr txBox="1"/>
          <p:nvPr/>
        </p:nvSpPr>
        <p:spPr>
          <a:xfrm>
            <a:off x="749300" y="7776464"/>
            <a:ext cx="1172210" cy="394335"/>
          </a:xfrm>
          <a:prstGeom prst="rect">
            <a:avLst/>
          </a:prstGeom>
        </p:spPr>
        <p:txBody>
          <a:bodyPr vert="horz" wrap="square" lIns="0" tIns="9525" rIns="0" bIns="0" rtlCol="0">
            <a:spAutoFit/>
          </a:bodyPr>
          <a:lstStyle/>
          <a:p>
            <a:pPr marL="12700" marR="5080">
              <a:lnSpc>
                <a:spcPct val="101699"/>
              </a:lnSpc>
              <a:spcBef>
                <a:spcPts val="75"/>
              </a:spcBef>
            </a:pPr>
            <a:r>
              <a:rPr sz="1200" spc="-15" dirty="0">
                <a:latin typeface="ＭＳ Ｐゴシック"/>
                <a:cs typeface="ＭＳ Ｐゴシック"/>
              </a:rPr>
              <a:t>ご提出下さい。</a:t>
            </a:r>
            <a:r>
              <a:rPr sz="1200" spc="500" dirty="0">
                <a:latin typeface="ＭＳ Ｐゴシック"/>
                <a:cs typeface="ＭＳ Ｐゴシック"/>
              </a:rPr>
              <a:t> </a:t>
            </a:r>
            <a:r>
              <a:rPr sz="1200" spc="-15" dirty="0">
                <a:latin typeface="ＭＳ Ｐゴシック"/>
                <a:cs typeface="ＭＳ Ｐゴシック"/>
              </a:rPr>
              <a:t>様式は自由です。</a:t>
            </a:r>
            <a:endParaRPr sz="1200">
              <a:latin typeface="ＭＳ Ｐゴシック"/>
              <a:cs typeface="ＭＳ Ｐゴシック"/>
            </a:endParaRPr>
          </a:p>
        </p:txBody>
      </p:sp>
      <p:sp>
        <p:nvSpPr>
          <p:cNvPr id="41" name="object 41"/>
          <p:cNvSpPr txBox="1"/>
          <p:nvPr/>
        </p:nvSpPr>
        <p:spPr>
          <a:xfrm>
            <a:off x="749300" y="8328152"/>
            <a:ext cx="1643380" cy="208279"/>
          </a:xfrm>
          <a:prstGeom prst="rect">
            <a:avLst/>
          </a:prstGeom>
        </p:spPr>
        <p:txBody>
          <a:bodyPr vert="horz" wrap="square" lIns="0" tIns="12700" rIns="0" bIns="0" rtlCol="0">
            <a:spAutoFit/>
          </a:bodyPr>
          <a:lstStyle/>
          <a:p>
            <a:pPr marL="12700">
              <a:lnSpc>
                <a:spcPct val="100000"/>
              </a:lnSpc>
              <a:spcBef>
                <a:spcPts val="100"/>
              </a:spcBef>
            </a:pPr>
            <a:r>
              <a:rPr sz="1200" dirty="0">
                <a:latin typeface="ＭＳ Ｐゴシック"/>
                <a:cs typeface="ＭＳ Ｐゴシック"/>
              </a:rPr>
              <a:t>間口</a:t>
            </a:r>
            <a:r>
              <a:rPr sz="1200" spc="-10" dirty="0">
                <a:latin typeface="Arial"/>
                <a:cs typeface="Arial"/>
              </a:rPr>
              <a:t>3.6</a:t>
            </a:r>
            <a:r>
              <a:rPr sz="1200" spc="-10" dirty="0">
                <a:latin typeface="ＭＳ Ｐゴシック"/>
                <a:cs typeface="ＭＳ Ｐゴシック"/>
              </a:rPr>
              <a:t>ｍ</a:t>
            </a:r>
            <a:r>
              <a:rPr sz="1200" spc="-20" dirty="0">
                <a:latin typeface="ＭＳ Ｐゴシック"/>
                <a:cs typeface="ＭＳ Ｐゴシック"/>
              </a:rPr>
              <a:t>が開口します。</a:t>
            </a:r>
            <a:endParaRPr sz="1200">
              <a:latin typeface="ＭＳ Ｐゴシック"/>
              <a:cs typeface="ＭＳ Ｐゴシック"/>
            </a:endParaRPr>
          </a:p>
        </p:txBody>
      </p:sp>
      <p:graphicFrame>
        <p:nvGraphicFramePr>
          <p:cNvPr id="42" name="object 42"/>
          <p:cNvGraphicFramePr>
            <a:graphicFrameLocks noGrp="1"/>
          </p:cNvGraphicFramePr>
          <p:nvPr>
            <p:extLst>
              <p:ext uri="{D42A27DB-BD31-4B8C-83A1-F6EECF244321}">
                <p14:modId xmlns:p14="http://schemas.microsoft.com/office/powerpoint/2010/main" val="2753623824"/>
              </p:ext>
            </p:extLst>
          </p:nvPr>
        </p:nvGraphicFramePr>
        <p:xfrm>
          <a:off x="629158" y="1695953"/>
          <a:ext cx="6358255" cy="1401444"/>
        </p:xfrm>
        <a:graphic>
          <a:graphicData uri="http://schemas.openxmlformats.org/drawingml/2006/table">
            <a:tbl>
              <a:tblPr firstRow="1" bandRow="1">
                <a:tableStyleId>{2D5ABB26-0587-4C30-8999-92F81FD0307C}</a:tableStyleId>
              </a:tblPr>
              <a:tblGrid>
                <a:gridCol w="3142615">
                  <a:extLst>
                    <a:ext uri="{9D8B030D-6E8A-4147-A177-3AD203B41FA5}">
                      <a16:colId xmlns:a16="http://schemas.microsoft.com/office/drawing/2014/main" val="20000"/>
                    </a:ext>
                  </a:extLst>
                </a:gridCol>
                <a:gridCol w="3215640">
                  <a:extLst>
                    <a:ext uri="{9D8B030D-6E8A-4147-A177-3AD203B41FA5}">
                      <a16:colId xmlns:a16="http://schemas.microsoft.com/office/drawing/2014/main" val="20001"/>
                    </a:ext>
                  </a:extLst>
                </a:gridCol>
              </a:tblGrid>
              <a:tr h="839469">
                <a:tc rowSpan="2">
                  <a:txBody>
                    <a:bodyPr/>
                    <a:lstStyle/>
                    <a:p>
                      <a:pPr>
                        <a:lnSpc>
                          <a:spcPct val="100000"/>
                        </a:lnSpc>
                        <a:spcBef>
                          <a:spcPts val="50"/>
                        </a:spcBef>
                      </a:pPr>
                      <a:endParaRPr sz="1450" dirty="0">
                        <a:latin typeface="Times New Roman"/>
                        <a:cs typeface="Times New Roman"/>
                      </a:endParaRPr>
                    </a:p>
                    <a:p>
                      <a:pPr marL="69850">
                        <a:lnSpc>
                          <a:spcPct val="100000"/>
                        </a:lnSpc>
                      </a:pPr>
                      <a:r>
                        <a:rPr sz="1400" spc="-15" dirty="0">
                          <a:latin typeface="ＭＳ Ｐゴシック"/>
                          <a:cs typeface="ＭＳ Ｐゴシック"/>
                        </a:rPr>
                        <a:t>提出先：</a:t>
                      </a:r>
                      <a:endParaRPr sz="1400" dirty="0">
                        <a:latin typeface="ＭＳ Ｐゴシック"/>
                        <a:cs typeface="ＭＳ Ｐゴシック"/>
                      </a:endParaRPr>
                    </a:p>
                    <a:p>
                      <a:pPr marL="69850">
                        <a:lnSpc>
                          <a:spcPct val="100000"/>
                        </a:lnSpc>
                      </a:pPr>
                      <a:r>
                        <a:rPr sz="1400" spc="-10" dirty="0">
                          <a:latin typeface="ＭＳ Ｐゴシック"/>
                          <a:cs typeface="ＭＳ Ｐゴシック"/>
                        </a:rPr>
                        <a:t>ラオスフェスティバル</a:t>
                      </a:r>
                      <a:r>
                        <a:rPr lang="en-US" altLang="ja-JP" sz="1400" spc="-10" dirty="0">
                          <a:latin typeface="ＭＳ Ｐゴシック"/>
                          <a:cs typeface="ＭＳ Ｐゴシック"/>
                        </a:rPr>
                        <a:t>202</a:t>
                      </a:r>
                      <a:r>
                        <a:rPr lang="ja-JP" altLang="en-US" sz="1400" spc="-10" dirty="0">
                          <a:latin typeface="ＭＳ Ｐゴシック"/>
                          <a:cs typeface="ＭＳ Ｐゴシック"/>
                        </a:rPr>
                        <a:t>６</a:t>
                      </a:r>
                      <a:r>
                        <a:rPr sz="1400" spc="-10" dirty="0" err="1">
                          <a:latin typeface="ＭＳ Ｐゴシック"/>
                          <a:cs typeface="ＭＳ Ｐゴシック"/>
                        </a:rPr>
                        <a:t>事務局</a:t>
                      </a:r>
                      <a:endParaRPr sz="1400" dirty="0">
                        <a:latin typeface="ＭＳ Ｐゴシック"/>
                        <a:cs typeface="ＭＳ Ｐゴシック"/>
                      </a:endParaRPr>
                    </a:p>
                    <a:p>
                      <a:pPr>
                        <a:lnSpc>
                          <a:spcPct val="100000"/>
                        </a:lnSpc>
                        <a:spcBef>
                          <a:spcPts val="10"/>
                        </a:spcBef>
                      </a:pPr>
                      <a:endParaRPr sz="1450" dirty="0">
                        <a:latin typeface="Times New Roman"/>
                        <a:cs typeface="Times New Roman"/>
                      </a:endParaRPr>
                    </a:p>
                    <a:p>
                      <a:pPr marL="69850">
                        <a:lnSpc>
                          <a:spcPts val="1400"/>
                        </a:lnSpc>
                        <a:tabLst>
                          <a:tab pos="426084" algn="l"/>
                        </a:tabLst>
                      </a:pPr>
                      <a:r>
                        <a:rPr sz="1200" spc="-50" dirty="0">
                          <a:latin typeface="ＭＳ Ｐゴシック"/>
                          <a:cs typeface="ＭＳ Ｐゴシック"/>
                        </a:rPr>
                        <a:t>電</a:t>
                      </a:r>
                      <a:r>
                        <a:rPr sz="1200" dirty="0">
                          <a:latin typeface="ＭＳ Ｐゴシック"/>
                          <a:cs typeface="ＭＳ Ｐゴシック"/>
                        </a:rPr>
                        <a:t>	話：</a:t>
                      </a:r>
                      <a:r>
                        <a:rPr sz="1200" spc="450" dirty="0">
                          <a:latin typeface="ＭＳ Ｐゴシック"/>
                          <a:cs typeface="ＭＳ Ｐゴシック"/>
                        </a:rPr>
                        <a:t> </a:t>
                      </a:r>
                      <a:r>
                        <a:rPr sz="1200" dirty="0">
                          <a:latin typeface="ＭＳ Ｐゴシック"/>
                          <a:cs typeface="ＭＳ Ｐゴシック"/>
                        </a:rPr>
                        <a:t>03-6276-</a:t>
                      </a:r>
                      <a:r>
                        <a:rPr sz="1200" spc="-20" dirty="0">
                          <a:latin typeface="ＭＳ Ｐゴシック"/>
                          <a:cs typeface="ＭＳ Ｐゴシック"/>
                        </a:rPr>
                        <a:t>3090</a:t>
                      </a:r>
                      <a:endParaRPr sz="1200" dirty="0">
                        <a:latin typeface="ＭＳ Ｐゴシック"/>
                        <a:cs typeface="ＭＳ Ｐゴシック"/>
                      </a:endParaRPr>
                    </a:p>
                    <a:p>
                      <a:pPr marL="111125">
                        <a:lnSpc>
                          <a:spcPts val="1400"/>
                        </a:lnSpc>
                      </a:pPr>
                      <a:r>
                        <a:rPr sz="1200" b="1" dirty="0">
                          <a:latin typeface="Arial"/>
                          <a:cs typeface="Arial"/>
                        </a:rPr>
                        <a:t>E</a:t>
                      </a:r>
                      <a:r>
                        <a:rPr sz="1200" dirty="0">
                          <a:latin typeface="ＭＳ Ｐゴシック"/>
                          <a:cs typeface="ＭＳ Ｐゴシック"/>
                        </a:rPr>
                        <a:t>-</a:t>
                      </a:r>
                      <a:r>
                        <a:rPr sz="1200" b="1" spc="-10" dirty="0">
                          <a:latin typeface="Arial"/>
                          <a:cs typeface="Arial"/>
                        </a:rPr>
                        <a:t>mail</a:t>
                      </a:r>
                      <a:r>
                        <a:rPr sz="1200" spc="-10" dirty="0">
                          <a:latin typeface="ＭＳ Ｐゴシック"/>
                          <a:cs typeface="ＭＳ Ｐゴシック"/>
                        </a:rPr>
                        <a:t>：</a:t>
                      </a:r>
                      <a:r>
                        <a:rPr sz="1200" b="1" u="sng" spc="-10" dirty="0">
                          <a:solidFill>
                            <a:srgbClr val="0000FF"/>
                          </a:solidFill>
                          <a:uFill>
                            <a:solidFill>
                              <a:srgbClr val="0000FF"/>
                            </a:solidFill>
                          </a:uFill>
                          <a:latin typeface="Calibri"/>
                          <a:cs typeface="Calibri"/>
                          <a:hlinkClick r:id="rId2"/>
                        </a:rPr>
                        <a:t>shutten@laos-festival.jp</a:t>
                      </a:r>
                      <a:endParaRPr sz="1200" dirty="0">
                        <a:latin typeface="Calibri"/>
                        <a:cs typeface="Calibri"/>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0"/>
                        </a:spcBef>
                      </a:pPr>
                      <a:endParaRPr sz="2450">
                        <a:latin typeface="Times New Roman"/>
                        <a:cs typeface="Times New Roman"/>
                      </a:endParaRPr>
                    </a:p>
                    <a:p>
                      <a:pPr marL="412750">
                        <a:lnSpc>
                          <a:spcPct val="100000"/>
                        </a:lnSpc>
                      </a:pPr>
                      <a:r>
                        <a:rPr sz="2400" spc="-75" dirty="0">
                          <a:solidFill>
                            <a:srgbClr val="FFFFFF"/>
                          </a:solidFill>
                          <a:latin typeface="ＭＳ Ｐ明朝"/>
                          <a:cs typeface="ＭＳ Ｐ明朝"/>
                        </a:rPr>
                        <a:t>FAX:03-</a:t>
                      </a:r>
                      <a:r>
                        <a:rPr sz="2400" dirty="0">
                          <a:solidFill>
                            <a:srgbClr val="FFFFFF"/>
                          </a:solidFill>
                          <a:latin typeface="ＭＳ Ｐ明朝"/>
                          <a:cs typeface="ＭＳ Ｐ明朝"/>
                        </a:rPr>
                        <a:t>3370-</a:t>
                      </a:r>
                      <a:r>
                        <a:rPr sz="2400" spc="-20" dirty="0">
                          <a:solidFill>
                            <a:srgbClr val="FFFFFF"/>
                          </a:solidFill>
                          <a:latin typeface="ＭＳ Ｐ明朝"/>
                          <a:cs typeface="ＭＳ Ｐ明朝"/>
                        </a:rPr>
                        <a:t>5198</a:t>
                      </a:r>
                      <a:endParaRPr sz="2400">
                        <a:latin typeface="ＭＳ Ｐ明朝"/>
                        <a:cs typeface="ＭＳ Ｐ明朝"/>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solidFill>
                      <a:srgbClr val="000000"/>
                    </a:solidFill>
                  </a:tcPr>
                </a:tc>
                <a:extLst>
                  <a:ext uri="{0D108BD9-81ED-4DB2-BD59-A6C34878D82A}">
                    <a16:rowId xmlns:a16="http://schemas.microsoft.com/office/drawing/2014/main" val="10000"/>
                  </a:ext>
                </a:extLst>
              </a:tr>
              <a:tr h="561975">
                <a:tc vMerge="1">
                  <a:txBody>
                    <a:bodyPr/>
                    <a:lstStyle/>
                    <a:p>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9215">
                        <a:lnSpc>
                          <a:spcPct val="100000"/>
                        </a:lnSpc>
                        <a:spcBef>
                          <a:spcPts val="1110"/>
                        </a:spcBef>
                      </a:pPr>
                      <a:r>
                        <a:rPr sz="2400" spc="-37" baseline="1736" dirty="0" err="1">
                          <a:latin typeface="SimSun"/>
                          <a:cs typeface="SimSun"/>
                        </a:rPr>
                        <a:t>提出期限</a:t>
                      </a:r>
                      <a:r>
                        <a:rPr sz="2400" spc="-37" baseline="1736" dirty="0">
                          <a:latin typeface="SimSun"/>
                          <a:cs typeface="SimSun"/>
                        </a:rPr>
                        <a:t>：</a:t>
                      </a:r>
                      <a:r>
                        <a:rPr lang="ja-JP" altLang="en-US" sz="1600" spc="160" dirty="0">
                          <a:latin typeface="HGP創英角ｺﾞｼｯｸUB" panose="020B0900000000000000" pitchFamily="50" charset="-128"/>
                          <a:ea typeface="HGP創英角ｺﾞｼｯｸUB" panose="020B0900000000000000" pitchFamily="50" charset="-128"/>
                          <a:cs typeface="ＭＳ ゴシック"/>
                        </a:rPr>
                        <a:t>３月３１</a:t>
                      </a:r>
                      <a:r>
                        <a:rPr lang="ja-JP" altLang="en-US" sz="1600" spc="240" dirty="0">
                          <a:latin typeface="HGP創英角ｺﾞｼｯｸUB" panose="020B0900000000000000" pitchFamily="50" charset="-128"/>
                          <a:ea typeface="HGP創英角ｺﾞｼｯｸUB" panose="020B0900000000000000" pitchFamily="50" charset="-128"/>
                          <a:cs typeface="ＭＳ Ｐ明朝"/>
                        </a:rPr>
                        <a:t>日</a:t>
                      </a:r>
                      <a:r>
                        <a:rPr lang="en-US" altLang="ja-JP" sz="1600" spc="240" dirty="0">
                          <a:latin typeface="HGP創英角ｺﾞｼｯｸUB" panose="020B0900000000000000" pitchFamily="50" charset="-128"/>
                          <a:ea typeface="HGP創英角ｺﾞｼｯｸUB" panose="020B0900000000000000" pitchFamily="50" charset="-128"/>
                          <a:cs typeface="ＭＳ Ｐ明朝"/>
                        </a:rPr>
                        <a:t>(</a:t>
                      </a:r>
                      <a:r>
                        <a:rPr lang="ja-JP" altLang="en-US" sz="1600" spc="160" dirty="0">
                          <a:latin typeface="HGP創英角ｺﾞｼｯｸUB" panose="020B0900000000000000" pitchFamily="50" charset="-128"/>
                          <a:ea typeface="HGP創英角ｺﾞｼｯｸUB" panose="020B0900000000000000" pitchFamily="50" charset="-128"/>
                          <a:cs typeface="ＭＳ Ｐ明朝"/>
                        </a:rPr>
                        <a:t>火</a:t>
                      </a:r>
                      <a:r>
                        <a:rPr lang="en-US" altLang="ja-JP" sz="1600" spc="310" dirty="0">
                          <a:latin typeface="HGP創英角ｺﾞｼｯｸUB" panose="020B0900000000000000" pitchFamily="50" charset="-128"/>
                          <a:ea typeface="HGP創英角ｺﾞｼｯｸUB" panose="020B0900000000000000" pitchFamily="50" charset="-128"/>
                          <a:cs typeface="ＭＳ Ｐ明朝"/>
                        </a:rPr>
                        <a:t>) </a:t>
                      </a:r>
                      <a:r>
                        <a:rPr sz="1600" spc="-40" dirty="0" err="1">
                          <a:latin typeface="SimSun"/>
                          <a:cs typeface="SimSun"/>
                        </a:rPr>
                        <a:t>必着</a:t>
                      </a:r>
                      <a:endParaRPr sz="1600" dirty="0">
                        <a:latin typeface="SimSun"/>
                        <a:cs typeface="SimSun"/>
                      </a:endParaRPr>
                    </a:p>
                  </a:txBody>
                  <a:tcPr marL="0" marR="0" marT="140970"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bl>
          </a:graphicData>
        </a:graphic>
      </p:graphicFrame>
      <p:grpSp>
        <p:nvGrpSpPr>
          <p:cNvPr id="43" name="object 43"/>
          <p:cNvGrpSpPr/>
          <p:nvPr/>
        </p:nvGrpSpPr>
        <p:grpSpPr>
          <a:xfrm>
            <a:off x="3221735" y="6937243"/>
            <a:ext cx="2372995" cy="1767839"/>
            <a:chOff x="3221735" y="6937243"/>
            <a:chExt cx="2372995" cy="1767839"/>
          </a:xfrm>
        </p:grpSpPr>
        <p:sp>
          <p:nvSpPr>
            <p:cNvPr id="44" name="object 44"/>
            <p:cNvSpPr/>
            <p:nvPr/>
          </p:nvSpPr>
          <p:spPr>
            <a:xfrm>
              <a:off x="3230879" y="7347199"/>
              <a:ext cx="2364105" cy="1358265"/>
            </a:xfrm>
            <a:custGeom>
              <a:avLst/>
              <a:gdLst/>
              <a:ahLst/>
              <a:cxnLst/>
              <a:rect l="l" t="t" r="r" b="b"/>
              <a:pathLst>
                <a:path w="2364104" h="1358265">
                  <a:moveTo>
                    <a:pt x="2362200" y="0"/>
                  </a:moveTo>
                  <a:lnTo>
                    <a:pt x="1524" y="0"/>
                  </a:lnTo>
                  <a:lnTo>
                    <a:pt x="0" y="1524"/>
                  </a:lnTo>
                  <a:lnTo>
                    <a:pt x="0" y="1356360"/>
                  </a:lnTo>
                  <a:lnTo>
                    <a:pt x="1524" y="1357884"/>
                  </a:lnTo>
                  <a:lnTo>
                    <a:pt x="2362200" y="1357884"/>
                  </a:lnTo>
                  <a:lnTo>
                    <a:pt x="2363724" y="1356360"/>
                  </a:lnTo>
                  <a:lnTo>
                    <a:pt x="2363724" y="1354836"/>
                  </a:lnTo>
                  <a:lnTo>
                    <a:pt x="6096" y="1354836"/>
                  </a:lnTo>
                  <a:lnTo>
                    <a:pt x="3048" y="1350264"/>
                  </a:lnTo>
                  <a:lnTo>
                    <a:pt x="6096" y="1350264"/>
                  </a:lnTo>
                  <a:lnTo>
                    <a:pt x="6096" y="6096"/>
                  </a:lnTo>
                  <a:lnTo>
                    <a:pt x="3048" y="6096"/>
                  </a:lnTo>
                  <a:lnTo>
                    <a:pt x="6096" y="3048"/>
                  </a:lnTo>
                  <a:lnTo>
                    <a:pt x="2363724" y="3048"/>
                  </a:lnTo>
                  <a:lnTo>
                    <a:pt x="2363724" y="1524"/>
                  </a:lnTo>
                  <a:lnTo>
                    <a:pt x="2362200" y="0"/>
                  </a:lnTo>
                  <a:close/>
                </a:path>
                <a:path w="2364104" h="1358265">
                  <a:moveTo>
                    <a:pt x="6096" y="1350264"/>
                  </a:moveTo>
                  <a:lnTo>
                    <a:pt x="3048" y="1350264"/>
                  </a:lnTo>
                  <a:lnTo>
                    <a:pt x="6096" y="1354836"/>
                  </a:lnTo>
                  <a:lnTo>
                    <a:pt x="6096" y="1350264"/>
                  </a:lnTo>
                  <a:close/>
                </a:path>
                <a:path w="2364104" h="1358265">
                  <a:moveTo>
                    <a:pt x="2357628" y="1350264"/>
                  </a:moveTo>
                  <a:lnTo>
                    <a:pt x="6096" y="1350264"/>
                  </a:lnTo>
                  <a:lnTo>
                    <a:pt x="6096" y="1354836"/>
                  </a:lnTo>
                  <a:lnTo>
                    <a:pt x="2357628" y="1354836"/>
                  </a:lnTo>
                  <a:lnTo>
                    <a:pt x="2357628" y="1350264"/>
                  </a:lnTo>
                  <a:close/>
                </a:path>
                <a:path w="2364104" h="1358265">
                  <a:moveTo>
                    <a:pt x="2357628" y="3048"/>
                  </a:moveTo>
                  <a:lnTo>
                    <a:pt x="2357628" y="1354836"/>
                  </a:lnTo>
                  <a:lnTo>
                    <a:pt x="2360676" y="1350264"/>
                  </a:lnTo>
                  <a:lnTo>
                    <a:pt x="2363724" y="1350264"/>
                  </a:lnTo>
                  <a:lnTo>
                    <a:pt x="2363724" y="6096"/>
                  </a:lnTo>
                  <a:lnTo>
                    <a:pt x="2360676" y="6096"/>
                  </a:lnTo>
                  <a:lnTo>
                    <a:pt x="2357628" y="3048"/>
                  </a:lnTo>
                  <a:close/>
                </a:path>
                <a:path w="2364104" h="1358265">
                  <a:moveTo>
                    <a:pt x="2363724" y="1350264"/>
                  </a:moveTo>
                  <a:lnTo>
                    <a:pt x="2360676" y="1350264"/>
                  </a:lnTo>
                  <a:lnTo>
                    <a:pt x="2357628" y="1354836"/>
                  </a:lnTo>
                  <a:lnTo>
                    <a:pt x="2363724" y="1354836"/>
                  </a:lnTo>
                  <a:lnTo>
                    <a:pt x="2363724" y="1350264"/>
                  </a:lnTo>
                  <a:close/>
                </a:path>
                <a:path w="2364104" h="1358265">
                  <a:moveTo>
                    <a:pt x="6096" y="3048"/>
                  </a:moveTo>
                  <a:lnTo>
                    <a:pt x="3048" y="6096"/>
                  </a:lnTo>
                  <a:lnTo>
                    <a:pt x="6096" y="6096"/>
                  </a:lnTo>
                  <a:lnTo>
                    <a:pt x="6096" y="3048"/>
                  </a:lnTo>
                  <a:close/>
                </a:path>
                <a:path w="2364104" h="1358265">
                  <a:moveTo>
                    <a:pt x="2357628" y="3048"/>
                  </a:moveTo>
                  <a:lnTo>
                    <a:pt x="6096" y="3048"/>
                  </a:lnTo>
                  <a:lnTo>
                    <a:pt x="6096" y="6096"/>
                  </a:lnTo>
                  <a:lnTo>
                    <a:pt x="2357628" y="6096"/>
                  </a:lnTo>
                  <a:lnTo>
                    <a:pt x="2357628" y="3048"/>
                  </a:lnTo>
                  <a:close/>
                </a:path>
                <a:path w="2364104" h="1358265">
                  <a:moveTo>
                    <a:pt x="2363724" y="3048"/>
                  </a:moveTo>
                  <a:lnTo>
                    <a:pt x="2357628" y="3048"/>
                  </a:lnTo>
                  <a:lnTo>
                    <a:pt x="2360676" y="6096"/>
                  </a:lnTo>
                  <a:lnTo>
                    <a:pt x="2363724" y="6096"/>
                  </a:lnTo>
                  <a:lnTo>
                    <a:pt x="2363724" y="3048"/>
                  </a:lnTo>
                  <a:close/>
                </a:path>
              </a:pathLst>
            </a:custGeom>
            <a:solidFill>
              <a:srgbClr val="000000"/>
            </a:solidFill>
          </p:spPr>
          <p:txBody>
            <a:bodyPr wrap="square" lIns="0" tIns="0" rIns="0" bIns="0" rtlCol="0"/>
            <a:lstStyle/>
            <a:p>
              <a:endParaRPr/>
            </a:p>
          </p:txBody>
        </p:sp>
        <p:sp>
          <p:nvSpPr>
            <p:cNvPr id="45" name="object 45"/>
            <p:cNvSpPr/>
            <p:nvPr/>
          </p:nvSpPr>
          <p:spPr>
            <a:xfrm>
              <a:off x="3221735" y="7117075"/>
              <a:ext cx="2369820" cy="99060"/>
            </a:xfrm>
            <a:custGeom>
              <a:avLst/>
              <a:gdLst/>
              <a:ahLst/>
              <a:cxnLst/>
              <a:rect l="l" t="t" r="r" b="b"/>
              <a:pathLst>
                <a:path w="2369820" h="99059">
                  <a:moveTo>
                    <a:pt x="88392" y="0"/>
                  </a:moveTo>
                  <a:lnTo>
                    <a:pt x="82296" y="0"/>
                  </a:lnTo>
                  <a:lnTo>
                    <a:pt x="0" y="48768"/>
                  </a:lnTo>
                  <a:lnTo>
                    <a:pt x="82296" y="97536"/>
                  </a:lnTo>
                  <a:lnTo>
                    <a:pt x="85344" y="99060"/>
                  </a:lnTo>
                  <a:lnTo>
                    <a:pt x="88392" y="97536"/>
                  </a:lnTo>
                  <a:lnTo>
                    <a:pt x="91440" y="94488"/>
                  </a:lnTo>
                  <a:lnTo>
                    <a:pt x="89916" y="91440"/>
                  </a:lnTo>
                  <a:lnTo>
                    <a:pt x="88392" y="89916"/>
                  </a:lnTo>
                  <a:lnTo>
                    <a:pt x="25329" y="53340"/>
                  </a:lnTo>
                  <a:lnTo>
                    <a:pt x="9144" y="53340"/>
                  </a:lnTo>
                  <a:lnTo>
                    <a:pt x="9144" y="44196"/>
                  </a:lnTo>
                  <a:lnTo>
                    <a:pt x="27957" y="44196"/>
                  </a:lnTo>
                  <a:lnTo>
                    <a:pt x="88392" y="9144"/>
                  </a:lnTo>
                  <a:lnTo>
                    <a:pt x="89916" y="7620"/>
                  </a:lnTo>
                  <a:lnTo>
                    <a:pt x="91440" y="4572"/>
                  </a:lnTo>
                  <a:lnTo>
                    <a:pt x="89916" y="3048"/>
                  </a:lnTo>
                  <a:lnTo>
                    <a:pt x="88392" y="0"/>
                  </a:lnTo>
                  <a:close/>
                </a:path>
                <a:path w="2369820" h="99059">
                  <a:moveTo>
                    <a:pt x="2351059" y="49530"/>
                  </a:moveTo>
                  <a:lnTo>
                    <a:pt x="2281428" y="89916"/>
                  </a:lnTo>
                  <a:lnTo>
                    <a:pt x="2279904" y="91440"/>
                  </a:lnTo>
                  <a:lnTo>
                    <a:pt x="2278380" y="94488"/>
                  </a:lnTo>
                  <a:lnTo>
                    <a:pt x="2281428" y="97536"/>
                  </a:lnTo>
                  <a:lnTo>
                    <a:pt x="2284476" y="99060"/>
                  </a:lnTo>
                  <a:lnTo>
                    <a:pt x="2286000" y="97536"/>
                  </a:lnTo>
                  <a:lnTo>
                    <a:pt x="2361961" y="53340"/>
                  </a:lnTo>
                  <a:lnTo>
                    <a:pt x="2357628" y="53340"/>
                  </a:lnTo>
                  <a:lnTo>
                    <a:pt x="2351059" y="49530"/>
                  </a:lnTo>
                  <a:close/>
                </a:path>
                <a:path w="2369820" h="99059">
                  <a:moveTo>
                    <a:pt x="27957" y="44196"/>
                  </a:moveTo>
                  <a:lnTo>
                    <a:pt x="9144" y="44196"/>
                  </a:lnTo>
                  <a:lnTo>
                    <a:pt x="9144" y="53340"/>
                  </a:lnTo>
                  <a:lnTo>
                    <a:pt x="12192" y="53340"/>
                  </a:lnTo>
                  <a:lnTo>
                    <a:pt x="12192" y="45720"/>
                  </a:lnTo>
                  <a:lnTo>
                    <a:pt x="25329" y="45720"/>
                  </a:lnTo>
                  <a:lnTo>
                    <a:pt x="27957" y="44196"/>
                  </a:lnTo>
                  <a:close/>
                </a:path>
                <a:path w="2369820" h="99059">
                  <a:moveTo>
                    <a:pt x="12192" y="45720"/>
                  </a:moveTo>
                  <a:lnTo>
                    <a:pt x="12192" y="53340"/>
                  </a:lnTo>
                  <a:lnTo>
                    <a:pt x="18760" y="49530"/>
                  </a:lnTo>
                  <a:lnTo>
                    <a:pt x="12192" y="45720"/>
                  </a:lnTo>
                  <a:close/>
                </a:path>
                <a:path w="2369820" h="99059">
                  <a:moveTo>
                    <a:pt x="18760" y="49530"/>
                  </a:moveTo>
                  <a:lnTo>
                    <a:pt x="12192" y="53340"/>
                  </a:lnTo>
                  <a:lnTo>
                    <a:pt x="25329" y="53340"/>
                  </a:lnTo>
                  <a:lnTo>
                    <a:pt x="18760" y="49530"/>
                  </a:lnTo>
                  <a:close/>
                </a:path>
                <a:path w="2369820" h="99059">
                  <a:moveTo>
                    <a:pt x="2341862" y="44196"/>
                  </a:moveTo>
                  <a:lnTo>
                    <a:pt x="27957" y="44196"/>
                  </a:lnTo>
                  <a:lnTo>
                    <a:pt x="18760" y="49530"/>
                  </a:lnTo>
                  <a:lnTo>
                    <a:pt x="25329" y="53340"/>
                  </a:lnTo>
                  <a:lnTo>
                    <a:pt x="2344490" y="53340"/>
                  </a:lnTo>
                  <a:lnTo>
                    <a:pt x="2351059" y="49530"/>
                  </a:lnTo>
                  <a:lnTo>
                    <a:pt x="2341862" y="44196"/>
                  </a:lnTo>
                  <a:close/>
                </a:path>
                <a:path w="2369820" h="99059">
                  <a:moveTo>
                    <a:pt x="2357628" y="45720"/>
                  </a:moveTo>
                  <a:lnTo>
                    <a:pt x="2351059" y="49530"/>
                  </a:lnTo>
                  <a:lnTo>
                    <a:pt x="2357628" y="53340"/>
                  </a:lnTo>
                  <a:lnTo>
                    <a:pt x="2357628" y="45720"/>
                  </a:lnTo>
                  <a:close/>
                </a:path>
                <a:path w="2369820" h="99059">
                  <a:moveTo>
                    <a:pt x="2360676" y="45720"/>
                  </a:moveTo>
                  <a:lnTo>
                    <a:pt x="2357628" y="45720"/>
                  </a:lnTo>
                  <a:lnTo>
                    <a:pt x="2357628" y="53340"/>
                  </a:lnTo>
                  <a:lnTo>
                    <a:pt x="2360676" y="53340"/>
                  </a:lnTo>
                  <a:lnTo>
                    <a:pt x="2360676" y="45720"/>
                  </a:lnTo>
                  <a:close/>
                </a:path>
                <a:path w="2369820" h="99059">
                  <a:moveTo>
                    <a:pt x="2361961" y="44196"/>
                  </a:moveTo>
                  <a:lnTo>
                    <a:pt x="2360676" y="44196"/>
                  </a:lnTo>
                  <a:lnTo>
                    <a:pt x="2360676" y="53340"/>
                  </a:lnTo>
                  <a:lnTo>
                    <a:pt x="2361961" y="53340"/>
                  </a:lnTo>
                  <a:lnTo>
                    <a:pt x="2369820" y="48768"/>
                  </a:lnTo>
                  <a:lnTo>
                    <a:pt x="2361961" y="44196"/>
                  </a:lnTo>
                  <a:close/>
                </a:path>
                <a:path w="2369820" h="99059">
                  <a:moveTo>
                    <a:pt x="25329" y="45720"/>
                  </a:moveTo>
                  <a:lnTo>
                    <a:pt x="12192" y="45720"/>
                  </a:lnTo>
                  <a:lnTo>
                    <a:pt x="18760" y="49530"/>
                  </a:lnTo>
                  <a:lnTo>
                    <a:pt x="25329" y="45720"/>
                  </a:lnTo>
                  <a:close/>
                </a:path>
                <a:path w="2369820" h="99059">
                  <a:moveTo>
                    <a:pt x="2286000" y="0"/>
                  </a:moveTo>
                  <a:lnTo>
                    <a:pt x="2281428" y="0"/>
                  </a:lnTo>
                  <a:lnTo>
                    <a:pt x="2279904" y="3048"/>
                  </a:lnTo>
                  <a:lnTo>
                    <a:pt x="2278380" y="4572"/>
                  </a:lnTo>
                  <a:lnTo>
                    <a:pt x="2279904" y="7620"/>
                  </a:lnTo>
                  <a:lnTo>
                    <a:pt x="2281428" y="9144"/>
                  </a:lnTo>
                  <a:lnTo>
                    <a:pt x="2351059" y="49530"/>
                  </a:lnTo>
                  <a:lnTo>
                    <a:pt x="2357628" y="45720"/>
                  </a:lnTo>
                  <a:lnTo>
                    <a:pt x="2360676" y="45720"/>
                  </a:lnTo>
                  <a:lnTo>
                    <a:pt x="2360676" y="44196"/>
                  </a:lnTo>
                  <a:lnTo>
                    <a:pt x="2361961" y="44196"/>
                  </a:lnTo>
                  <a:lnTo>
                    <a:pt x="2286000" y="0"/>
                  </a:lnTo>
                  <a:close/>
                </a:path>
              </a:pathLst>
            </a:custGeom>
            <a:solidFill>
              <a:srgbClr val="497DBA"/>
            </a:solidFill>
          </p:spPr>
          <p:txBody>
            <a:bodyPr wrap="square" lIns="0" tIns="0" rIns="0" bIns="0" rtlCol="0"/>
            <a:lstStyle/>
            <a:p>
              <a:endParaRPr/>
            </a:p>
          </p:txBody>
        </p:sp>
        <p:sp>
          <p:nvSpPr>
            <p:cNvPr id="46" name="object 46"/>
            <p:cNvSpPr/>
            <p:nvPr/>
          </p:nvSpPr>
          <p:spPr>
            <a:xfrm>
              <a:off x="3945635" y="6937243"/>
              <a:ext cx="715010" cy="370840"/>
            </a:xfrm>
            <a:custGeom>
              <a:avLst/>
              <a:gdLst/>
              <a:ahLst/>
              <a:cxnLst/>
              <a:rect l="l" t="t" r="r" b="b"/>
              <a:pathLst>
                <a:path w="715010" h="370840">
                  <a:moveTo>
                    <a:pt x="714755" y="0"/>
                  </a:moveTo>
                  <a:lnTo>
                    <a:pt x="0" y="0"/>
                  </a:lnTo>
                  <a:lnTo>
                    <a:pt x="0" y="370331"/>
                  </a:lnTo>
                  <a:lnTo>
                    <a:pt x="714755" y="370331"/>
                  </a:lnTo>
                  <a:lnTo>
                    <a:pt x="714755" y="0"/>
                  </a:lnTo>
                  <a:close/>
                </a:path>
              </a:pathLst>
            </a:custGeom>
            <a:solidFill>
              <a:srgbClr val="FFFFFF"/>
            </a:solidFill>
          </p:spPr>
          <p:txBody>
            <a:bodyPr wrap="square" lIns="0" tIns="0" rIns="0" bIns="0" rtlCol="0"/>
            <a:lstStyle/>
            <a:p>
              <a:endParaRPr/>
            </a:p>
          </p:txBody>
        </p:sp>
      </p:grpSp>
      <p:sp>
        <p:nvSpPr>
          <p:cNvPr id="47" name="object 47"/>
          <p:cNvSpPr txBox="1"/>
          <p:nvPr/>
        </p:nvSpPr>
        <p:spPr>
          <a:xfrm>
            <a:off x="5911088" y="7813040"/>
            <a:ext cx="498475" cy="299720"/>
          </a:xfrm>
          <a:prstGeom prst="rect">
            <a:avLst/>
          </a:prstGeom>
        </p:spPr>
        <p:txBody>
          <a:bodyPr vert="horz" wrap="square" lIns="0" tIns="12700" rIns="0" bIns="0" rtlCol="0">
            <a:spAutoFit/>
          </a:bodyPr>
          <a:lstStyle/>
          <a:p>
            <a:pPr marL="12700">
              <a:lnSpc>
                <a:spcPct val="100000"/>
              </a:lnSpc>
              <a:spcBef>
                <a:spcPts val="100"/>
              </a:spcBef>
            </a:pPr>
            <a:r>
              <a:rPr sz="1800" spc="-20" dirty="0">
                <a:latin typeface="Calibri"/>
                <a:cs typeface="Calibri"/>
              </a:rPr>
              <a:t>1.8m</a:t>
            </a:r>
            <a:endParaRPr sz="1800">
              <a:latin typeface="Calibri"/>
              <a:cs typeface="Calibri"/>
            </a:endParaRPr>
          </a:p>
        </p:txBody>
      </p:sp>
      <p:sp>
        <p:nvSpPr>
          <p:cNvPr id="48" name="object 48"/>
          <p:cNvSpPr/>
          <p:nvPr/>
        </p:nvSpPr>
        <p:spPr>
          <a:xfrm>
            <a:off x="5724144" y="7325862"/>
            <a:ext cx="105410" cy="1385570"/>
          </a:xfrm>
          <a:custGeom>
            <a:avLst/>
            <a:gdLst/>
            <a:ahLst/>
            <a:cxnLst/>
            <a:rect l="l" t="t" r="r" b="b"/>
            <a:pathLst>
              <a:path w="105410" h="1385570">
                <a:moveTo>
                  <a:pt x="9144" y="1293876"/>
                </a:moveTo>
                <a:lnTo>
                  <a:pt x="6096" y="1293876"/>
                </a:lnTo>
                <a:lnTo>
                  <a:pt x="3048" y="1295400"/>
                </a:lnTo>
                <a:lnTo>
                  <a:pt x="1524" y="1296924"/>
                </a:lnTo>
                <a:lnTo>
                  <a:pt x="0" y="1299972"/>
                </a:lnTo>
                <a:lnTo>
                  <a:pt x="1524" y="1301496"/>
                </a:lnTo>
                <a:lnTo>
                  <a:pt x="50292" y="1385316"/>
                </a:lnTo>
                <a:lnTo>
                  <a:pt x="55612" y="1376172"/>
                </a:lnTo>
                <a:lnTo>
                  <a:pt x="45720" y="1376172"/>
                </a:lnTo>
                <a:lnTo>
                  <a:pt x="45782" y="1357466"/>
                </a:lnTo>
                <a:lnTo>
                  <a:pt x="10668" y="1296924"/>
                </a:lnTo>
                <a:lnTo>
                  <a:pt x="9144" y="1293876"/>
                </a:lnTo>
                <a:close/>
              </a:path>
              <a:path w="105410" h="1385570">
                <a:moveTo>
                  <a:pt x="50369" y="1365374"/>
                </a:moveTo>
                <a:lnTo>
                  <a:pt x="45730" y="1373106"/>
                </a:lnTo>
                <a:lnTo>
                  <a:pt x="45720" y="1376172"/>
                </a:lnTo>
                <a:lnTo>
                  <a:pt x="54864" y="1376172"/>
                </a:lnTo>
                <a:lnTo>
                  <a:pt x="54854" y="1373106"/>
                </a:lnTo>
                <a:lnTo>
                  <a:pt x="50369" y="1365374"/>
                </a:lnTo>
                <a:close/>
              </a:path>
              <a:path w="105410" h="1385570">
                <a:moveTo>
                  <a:pt x="94488" y="1293876"/>
                </a:moveTo>
                <a:lnTo>
                  <a:pt x="91440" y="1295400"/>
                </a:lnTo>
                <a:lnTo>
                  <a:pt x="91440" y="1296924"/>
                </a:lnTo>
                <a:lnTo>
                  <a:pt x="54925" y="1357781"/>
                </a:lnTo>
                <a:lnTo>
                  <a:pt x="54864" y="1376172"/>
                </a:lnTo>
                <a:lnTo>
                  <a:pt x="55612" y="1376172"/>
                </a:lnTo>
                <a:lnTo>
                  <a:pt x="99060" y="1301496"/>
                </a:lnTo>
                <a:lnTo>
                  <a:pt x="100584" y="1299972"/>
                </a:lnTo>
                <a:lnTo>
                  <a:pt x="99060" y="1296924"/>
                </a:lnTo>
                <a:lnTo>
                  <a:pt x="97536" y="1295400"/>
                </a:lnTo>
                <a:lnTo>
                  <a:pt x="94488" y="1293876"/>
                </a:lnTo>
                <a:close/>
              </a:path>
              <a:path w="105410" h="1385570">
                <a:moveTo>
                  <a:pt x="54925" y="1357781"/>
                </a:moveTo>
                <a:lnTo>
                  <a:pt x="50369" y="1365374"/>
                </a:lnTo>
                <a:lnTo>
                  <a:pt x="54864" y="1373124"/>
                </a:lnTo>
                <a:lnTo>
                  <a:pt x="54925" y="1357781"/>
                </a:lnTo>
                <a:close/>
              </a:path>
              <a:path w="105410" h="1385570">
                <a:moveTo>
                  <a:pt x="45782" y="1357466"/>
                </a:moveTo>
                <a:lnTo>
                  <a:pt x="45730" y="1373106"/>
                </a:lnTo>
                <a:lnTo>
                  <a:pt x="50369" y="1365374"/>
                </a:lnTo>
                <a:lnTo>
                  <a:pt x="45782" y="1357466"/>
                </a:lnTo>
                <a:close/>
              </a:path>
              <a:path w="105410" h="1385570">
                <a:moveTo>
                  <a:pt x="54786" y="19941"/>
                </a:moveTo>
                <a:lnTo>
                  <a:pt x="50235" y="27526"/>
                </a:lnTo>
                <a:lnTo>
                  <a:pt x="45782" y="1357466"/>
                </a:lnTo>
                <a:lnTo>
                  <a:pt x="50369" y="1365374"/>
                </a:lnTo>
                <a:lnTo>
                  <a:pt x="54925" y="1357781"/>
                </a:lnTo>
                <a:lnTo>
                  <a:pt x="59378" y="27858"/>
                </a:lnTo>
                <a:lnTo>
                  <a:pt x="54786" y="19941"/>
                </a:lnTo>
                <a:close/>
              </a:path>
              <a:path w="105410" h="1385570">
                <a:moveTo>
                  <a:pt x="54864" y="0"/>
                </a:moveTo>
                <a:lnTo>
                  <a:pt x="6096" y="83820"/>
                </a:lnTo>
                <a:lnTo>
                  <a:pt x="4572" y="85344"/>
                </a:lnTo>
                <a:lnTo>
                  <a:pt x="6096" y="88392"/>
                </a:lnTo>
                <a:lnTo>
                  <a:pt x="7620" y="89916"/>
                </a:lnTo>
                <a:lnTo>
                  <a:pt x="10668" y="91440"/>
                </a:lnTo>
                <a:lnTo>
                  <a:pt x="12192" y="91440"/>
                </a:lnTo>
                <a:lnTo>
                  <a:pt x="13716" y="88392"/>
                </a:lnTo>
                <a:lnTo>
                  <a:pt x="50235" y="27526"/>
                </a:lnTo>
                <a:lnTo>
                  <a:pt x="50292" y="10668"/>
                </a:lnTo>
                <a:lnTo>
                  <a:pt x="61070" y="10668"/>
                </a:lnTo>
                <a:lnTo>
                  <a:pt x="54864" y="0"/>
                </a:lnTo>
                <a:close/>
              </a:path>
              <a:path w="105410" h="1385570">
                <a:moveTo>
                  <a:pt x="61957" y="12192"/>
                </a:moveTo>
                <a:lnTo>
                  <a:pt x="59436" y="12192"/>
                </a:lnTo>
                <a:lnTo>
                  <a:pt x="59378" y="27858"/>
                </a:lnTo>
                <a:lnTo>
                  <a:pt x="94488" y="88392"/>
                </a:lnTo>
                <a:lnTo>
                  <a:pt x="96012" y="91440"/>
                </a:lnTo>
                <a:lnTo>
                  <a:pt x="99060" y="91440"/>
                </a:lnTo>
                <a:lnTo>
                  <a:pt x="102108" y="89916"/>
                </a:lnTo>
                <a:lnTo>
                  <a:pt x="103632" y="89916"/>
                </a:lnTo>
                <a:lnTo>
                  <a:pt x="105156" y="86868"/>
                </a:lnTo>
                <a:lnTo>
                  <a:pt x="103632" y="83820"/>
                </a:lnTo>
                <a:lnTo>
                  <a:pt x="61957" y="12192"/>
                </a:lnTo>
                <a:close/>
              </a:path>
              <a:path w="105410" h="1385570">
                <a:moveTo>
                  <a:pt x="59430" y="12200"/>
                </a:moveTo>
                <a:lnTo>
                  <a:pt x="54786" y="19941"/>
                </a:lnTo>
                <a:lnTo>
                  <a:pt x="59378" y="27858"/>
                </a:lnTo>
                <a:lnTo>
                  <a:pt x="59430" y="12200"/>
                </a:lnTo>
                <a:close/>
              </a:path>
              <a:path w="105410" h="1385570">
                <a:moveTo>
                  <a:pt x="59436" y="10668"/>
                </a:moveTo>
                <a:lnTo>
                  <a:pt x="50292" y="10668"/>
                </a:lnTo>
                <a:lnTo>
                  <a:pt x="50235" y="27526"/>
                </a:lnTo>
                <a:lnTo>
                  <a:pt x="54786" y="19941"/>
                </a:lnTo>
                <a:lnTo>
                  <a:pt x="50292" y="12192"/>
                </a:lnTo>
                <a:lnTo>
                  <a:pt x="59430" y="12192"/>
                </a:lnTo>
                <a:lnTo>
                  <a:pt x="59436" y="10668"/>
                </a:lnTo>
                <a:close/>
              </a:path>
              <a:path w="105410" h="1385570">
                <a:moveTo>
                  <a:pt x="59430" y="12192"/>
                </a:moveTo>
                <a:lnTo>
                  <a:pt x="50292" y="12192"/>
                </a:lnTo>
                <a:lnTo>
                  <a:pt x="54786" y="19941"/>
                </a:lnTo>
                <a:lnTo>
                  <a:pt x="59430" y="12192"/>
                </a:lnTo>
                <a:close/>
              </a:path>
              <a:path w="105410" h="1385570">
                <a:moveTo>
                  <a:pt x="61070" y="10668"/>
                </a:moveTo>
                <a:lnTo>
                  <a:pt x="59436" y="10668"/>
                </a:lnTo>
                <a:lnTo>
                  <a:pt x="59430" y="12200"/>
                </a:lnTo>
                <a:lnTo>
                  <a:pt x="61957" y="12192"/>
                </a:lnTo>
                <a:lnTo>
                  <a:pt x="61070" y="10668"/>
                </a:lnTo>
                <a:close/>
              </a:path>
            </a:pathLst>
          </a:custGeom>
          <a:solidFill>
            <a:srgbClr val="497DBA"/>
          </a:solidFill>
        </p:spPr>
        <p:txBody>
          <a:bodyPr wrap="square" lIns="0" tIns="0" rIns="0" bIns="0" rtlCol="0"/>
          <a:lstStyle/>
          <a:p>
            <a:endParaRPr/>
          </a:p>
        </p:txBody>
      </p:sp>
      <p:sp>
        <p:nvSpPr>
          <p:cNvPr id="49" name="object 49"/>
          <p:cNvSpPr txBox="1"/>
          <p:nvPr/>
        </p:nvSpPr>
        <p:spPr>
          <a:xfrm>
            <a:off x="4022852" y="6955028"/>
            <a:ext cx="498475" cy="299720"/>
          </a:xfrm>
          <a:prstGeom prst="rect">
            <a:avLst/>
          </a:prstGeom>
        </p:spPr>
        <p:txBody>
          <a:bodyPr vert="horz" wrap="square" lIns="0" tIns="12700" rIns="0" bIns="0" rtlCol="0">
            <a:spAutoFit/>
          </a:bodyPr>
          <a:lstStyle/>
          <a:p>
            <a:pPr marL="12700">
              <a:lnSpc>
                <a:spcPct val="100000"/>
              </a:lnSpc>
              <a:spcBef>
                <a:spcPts val="100"/>
              </a:spcBef>
            </a:pPr>
            <a:r>
              <a:rPr sz="1800" spc="-20" dirty="0">
                <a:latin typeface="Calibri"/>
                <a:cs typeface="Calibri"/>
              </a:rPr>
              <a:t>3.6m</a:t>
            </a:r>
            <a:endParaRPr sz="1800">
              <a:latin typeface="Calibri"/>
              <a:cs typeface="Calibri"/>
            </a:endParaRPr>
          </a:p>
        </p:txBody>
      </p:sp>
      <p:sp>
        <p:nvSpPr>
          <p:cNvPr id="50" name="object 50"/>
          <p:cNvSpPr txBox="1"/>
          <p:nvPr/>
        </p:nvSpPr>
        <p:spPr>
          <a:xfrm>
            <a:off x="3881120" y="8768588"/>
            <a:ext cx="1050290" cy="239395"/>
          </a:xfrm>
          <a:prstGeom prst="rect">
            <a:avLst/>
          </a:prstGeom>
        </p:spPr>
        <p:txBody>
          <a:bodyPr vert="horz" wrap="square" lIns="0" tIns="12700" rIns="0" bIns="0" rtlCol="0">
            <a:spAutoFit/>
          </a:bodyPr>
          <a:lstStyle/>
          <a:p>
            <a:pPr marL="12700">
              <a:lnSpc>
                <a:spcPct val="100000"/>
              </a:lnSpc>
              <a:spcBef>
                <a:spcPts val="100"/>
              </a:spcBef>
            </a:pPr>
            <a:r>
              <a:rPr sz="1400" spc="-20" dirty="0">
                <a:latin typeface="ＭＳ Ｐゴシック"/>
                <a:cs typeface="ＭＳ Ｐゴシック"/>
              </a:rPr>
              <a:t>【ブース前面】</a:t>
            </a:r>
            <a:endParaRPr sz="1400">
              <a:latin typeface="ＭＳ Ｐゴシック"/>
              <a:cs typeface="ＭＳ Ｐゴシック"/>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63879" y="1200907"/>
            <a:ext cx="6358255" cy="340360"/>
          </a:xfrm>
          <a:prstGeom prst="rect">
            <a:avLst/>
          </a:prstGeom>
          <a:solidFill>
            <a:srgbClr val="000000"/>
          </a:solidFill>
        </p:spPr>
        <p:txBody>
          <a:bodyPr vert="horz" wrap="square" lIns="0" tIns="37465" rIns="0" bIns="0" rtlCol="0">
            <a:spAutoFit/>
          </a:bodyPr>
          <a:lstStyle/>
          <a:p>
            <a:pPr algn="ctr">
              <a:lnSpc>
                <a:spcPct val="100000"/>
              </a:lnSpc>
              <a:spcBef>
                <a:spcPts val="295"/>
              </a:spcBef>
              <a:tabLst>
                <a:tab pos="699135" algn="l"/>
              </a:tabLst>
            </a:pPr>
            <a:r>
              <a:rPr sz="1600" b="1" spc="-10" dirty="0">
                <a:solidFill>
                  <a:srgbClr val="FFFFFF"/>
                </a:solidFill>
                <a:latin typeface="Calibri"/>
                <a:cs typeface="Calibri"/>
              </a:rPr>
              <a:t>No.3-</a:t>
            </a:r>
            <a:r>
              <a:rPr sz="1600" b="1" spc="-50" dirty="0">
                <a:solidFill>
                  <a:srgbClr val="FFFFFF"/>
                </a:solidFill>
                <a:latin typeface="Calibri"/>
                <a:cs typeface="Calibri"/>
              </a:rPr>
              <a:t>4</a:t>
            </a:r>
            <a:r>
              <a:rPr sz="1600" dirty="0">
                <a:solidFill>
                  <a:srgbClr val="FFFFFF"/>
                </a:solidFill>
                <a:latin typeface="Times New Roman"/>
                <a:cs typeface="Times New Roman"/>
              </a:rPr>
              <a:t>	</a:t>
            </a:r>
            <a:r>
              <a:rPr sz="1600" spc="-30" dirty="0">
                <a:solidFill>
                  <a:srgbClr val="FFFFFF"/>
                </a:solidFill>
                <a:latin typeface="HGP創英角ｺﾞｼｯｸUB"/>
                <a:cs typeface="HGP創英角ｺﾞｼｯｸUB"/>
              </a:rPr>
              <a:t>■テントレイアウト</a:t>
            </a:r>
            <a:r>
              <a:rPr sz="1600" spc="-10" dirty="0">
                <a:solidFill>
                  <a:srgbClr val="FFFFFF"/>
                </a:solidFill>
                <a:latin typeface="HGP創英角ｺﾞｼｯｸUB"/>
                <a:cs typeface="HGP創英角ｺﾞｼｯｸUB"/>
              </a:rPr>
              <a:t>（</a:t>
            </a:r>
            <a:r>
              <a:rPr sz="1600" spc="-25" dirty="0">
                <a:solidFill>
                  <a:srgbClr val="FFFFFF"/>
                </a:solidFill>
                <a:latin typeface="HGP創英角ｺﾞｼｯｸUB"/>
                <a:cs typeface="HGP創英角ｺﾞｼｯｸUB"/>
              </a:rPr>
              <a:t>展示ブース用）■</a:t>
            </a:r>
            <a:endParaRPr sz="1600">
              <a:latin typeface="HGP創英角ｺﾞｼｯｸUB"/>
              <a:cs typeface="HGP創英角ｺﾞｼｯｸUB"/>
            </a:endParaRPr>
          </a:p>
        </p:txBody>
      </p:sp>
      <p:sp>
        <p:nvSpPr>
          <p:cNvPr id="3" name="object 3"/>
          <p:cNvSpPr txBox="1"/>
          <p:nvPr/>
        </p:nvSpPr>
        <p:spPr>
          <a:xfrm>
            <a:off x="5859270" y="796547"/>
            <a:ext cx="941705" cy="299720"/>
          </a:xfrm>
          <a:prstGeom prst="rect">
            <a:avLst/>
          </a:prstGeom>
        </p:spPr>
        <p:txBody>
          <a:bodyPr vert="horz" wrap="square" lIns="0" tIns="12700" rIns="0" bIns="0" rtlCol="0">
            <a:spAutoFit/>
          </a:bodyPr>
          <a:lstStyle/>
          <a:p>
            <a:pPr marL="12700">
              <a:lnSpc>
                <a:spcPct val="100000"/>
              </a:lnSpc>
              <a:spcBef>
                <a:spcPts val="100"/>
              </a:spcBef>
              <a:tabLst>
                <a:tab pos="699770" algn="l"/>
              </a:tabLst>
            </a:pPr>
            <a:r>
              <a:rPr sz="1800" spc="-50" dirty="0">
                <a:latin typeface="ＭＳ Ｐゴシック"/>
                <a:cs typeface="ＭＳ Ｐゴシック"/>
              </a:rPr>
              <a:t>月</a:t>
            </a:r>
            <a:r>
              <a:rPr sz="1800" dirty="0">
                <a:latin typeface="ＭＳ Ｐゴシック"/>
                <a:cs typeface="ＭＳ Ｐゴシック"/>
              </a:rPr>
              <a:t>	</a:t>
            </a:r>
            <a:r>
              <a:rPr sz="1800" spc="-50" dirty="0">
                <a:latin typeface="ＭＳ Ｐゴシック"/>
                <a:cs typeface="ＭＳ Ｐゴシック"/>
              </a:rPr>
              <a:t>日</a:t>
            </a:r>
            <a:endParaRPr sz="1800">
              <a:latin typeface="ＭＳ Ｐゴシック"/>
              <a:cs typeface="ＭＳ Ｐゴシック"/>
            </a:endParaRPr>
          </a:p>
        </p:txBody>
      </p:sp>
      <p:sp>
        <p:nvSpPr>
          <p:cNvPr id="4" name="object 4"/>
          <p:cNvSpPr txBox="1"/>
          <p:nvPr/>
        </p:nvSpPr>
        <p:spPr>
          <a:xfrm>
            <a:off x="715770" y="3298953"/>
            <a:ext cx="5965825" cy="889635"/>
          </a:xfrm>
          <a:prstGeom prst="rect">
            <a:avLst/>
          </a:prstGeom>
        </p:spPr>
        <p:txBody>
          <a:bodyPr vert="horz" wrap="square" lIns="0" tIns="12065" rIns="0" bIns="0" rtlCol="0">
            <a:spAutoFit/>
          </a:bodyPr>
          <a:lstStyle/>
          <a:p>
            <a:pPr marL="218440" indent="-205740">
              <a:lnSpc>
                <a:spcPct val="100000"/>
              </a:lnSpc>
              <a:spcBef>
                <a:spcPts val="95"/>
              </a:spcBef>
              <a:buSzPct val="93750"/>
              <a:buChar char="■"/>
              <a:tabLst>
                <a:tab pos="218440" algn="l"/>
              </a:tabLst>
            </a:pPr>
            <a:r>
              <a:rPr sz="1600" u="sng" spc="-20" dirty="0">
                <a:uFill>
                  <a:solidFill>
                    <a:srgbClr val="000000"/>
                  </a:solidFill>
                </a:uFill>
                <a:latin typeface="HG丸ｺﾞｼｯｸM-PRO"/>
                <a:cs typeface="HG丸ｺﾞｼｯｸM-PRO"/>
              </a:rPr>
              <a:t>店舗名：</a:t>
            </a:r>
            <a:endParaRPr sz="1600">
              <a:latin typeface="HG丸ｺﾞｼｯｸM-PRO"/>
              <a:cs typeface="HG丸ｺﾞｼｯｸM-PRO"/>
            </a:endParaRPr>
          </a:p>
          <a:p>
            <a:pPr marL="218440" indent="-205740">
              <a:lnSpc>
                <a:spcPct val="100000"/>
              </a:lnSpc>
              <a:spcBef>
                <a:spcPts val="10"/>
              </a:spcBef>
              <a:buSzPct val="93750"/>
              <a:buChar char="■"/>
              <a:tabLst>
                <a:tab pos="218440" algn="l"/>
                <a:tab pos="2880360" algn="l"/>
              </a:tabLst>
            </a:pPr>
            <a:r>
              <a:rPr sz="1600" u="sng" dirty="0">
                <a:uFill>
                  <a:solidFill>
                    <a:srgbClr val="000000"/>
                  </a:solidFill>
                </a:uFill>
                <a:latin typeface="HG丸ｺﾞｼｯｸM-PRO"/>
                <a:cs typeface="HG丸ｺﾞｼｯｸM-PRO"/>
              </a:rPr>
              <a:t>ご担当者</a:t>
            </a:r>
            <a:r>
              <a:rPr sz="1600" u="sng" spc="-50" dirty="0">
                <a:uFill>
                  <a:solidFill>
                    <a:srgbClr val="000000"/>
                  </a:solidFill>
                </a:uFill>
                <a:latin typeface="HG丸ｺﾞｼｯｸM-PRO"/>
                <a:cs typeface="HG丸ｺﾞｼｯｸM-PRO"/>
              </a:rPr>
              <a:t>：</a:t>
            </a:r>
            <a:r>
              <a:rPr sz="1600" dirty="0">
                <a:latin typeface="HG丸ｺﾞｼｯｸM-PRO"/>
                <a:cs typeface="HG丸ｺﾞｼｯｸM-PRO"/>
              </a:rPr>
              <a:t>	</a:t>
            </a:r>
            <a:r>
              <a:rPr sz="1600" u="sng" spc="-10" dirty="0">
                <a:uFill>
                  <a:solidFill>
                    <a:srgbClr val="000000"/>
                  </a:solidFill>
                </a:uFill>
                <a:latin typeface="HG丸ｺﾞｼｯｸM-PRO"/>
                <a:cs typeface="HG丸ｺﾞｼｯｸM-PRO"/>
              </a:rPr>
              <a:t>■</a:t>
            </a:r>
            <a:r>
              <a:rPr sz="1600" u="sng" spc="-10" dirty="0">
                <a:uFill>
                  <a:solidFill>
                    <a:srgbClr val="000000"/>
                  </a:solidFill>
                </a:uFill>
                <a:latin typeface="Century"/>
                <a:cs typeface="Century"/>
              </a:rPr>
              <a:t>TEL</a:t>
            </a:r>
            <a:r>
              <a:rPr sz="1600" u="sng" spc="-10" dirty="0">
                <a:uFill>
                  <a:solidFill>
                    <a:srgbClr val="000000"/>
                  </a:solidFill>
                </a:uFill>
                <a:latin typeface="HG丸ｺﾞｼｯｸM-PRO"/>
                <a:cs typeface="HG丸ｺﾞｼｯｸM-PRO"/>
              </a:rPr>
              <a:t>：</a:t>
            </a:r>
            <a:endParaRPr sz="1600">
              <a:latin typeface="HG丸ｺﾞｼｯｸM-PRO"/>
              <a:cs typeface="HG丸ｺﾞｼｯｸM-PRO"/>
            </a:endParaRPr>
          </a:p>
          <a:p>
            <a:pPr marL="187960">
              <a:lnSpc>
                <a:spcPct val="100000"/>
              </a:lnSpc>
              <a:spcBef>
                <a:spcPts val="1160"/>
              </a:spcBef>
            </a:pPr>
            <a:r>
              <a:rPr sz="1500" u="sng" spc="-15" dirty="0">
                <a:uFill>
                  <a:solidFill>
                    <a:srgbClr val="000000"/>
                  </a:solidFill>
                </a:uFill>
                <a:latin typeface="ＭＳ Ｐゴシック"/>
                <a:cs typeface="ＭＳ Ｐゴシック"/>
              </a:rPr>
              <a:t>＜本番当日のテント内のレイアウトを下図に書き込んでご返送ください＞</a:t>
            </a:r>
            <a:endParaRPr sz="1500">
              <a:latin typeface="ＭＳ Ｐゴシック"/>
              <a:cs typeface="ＭＳ Ｐゴシック"/>
            </a:endParaRPr>
          </a:p>
        </p:txBody>
      </p:sp>
      <p:grpSp>
        <p:nvGrpSpPr>
          <p:cNvPr id="5" name="object 5"/>
          <p:cNvGrpSpPr/>
          <p:nvPr/>
        </p:nvGrpSpPr>
        <p:grpSpPr>
          <a:xfrm>
            <a:off x="669036" y="4247382"/>
            <a:ext cx="6364605" cy="2292350"/>
            <a:chOff x="669036" y="4247382"/>
            <a:chExt cx="6364605" cy="2292350"/>
          </a:xfrm>
        </p:grpSpPr>
        <p:sp>
          <p:nvSpPr>
            <p:cNvPr id="6" name="object 6"/>
            <p:cNvSpPr/>
            <p:nvPr/>
          </p:nvSpPr>
          <p:spPr>
            <a:xfrm>
              <a:off x="669036" y="4247382"/>
              <a:ext cx="6364605" cy="2292350"/>
            </a:xfrm>
            <a:custGeom>
              <a:avLst/>
              <a:gdLst/>
              <a:ahLst/>
              <a:cxnLst/>
              <a:rect l="l" t="t" r="r" b="b"/>
              <a:pathLst>
                <a:path w="6364605" h="2292350">
                  <a:moveTo>
                    <a:pt x="6362700" y="0"/>
                  </a:moveTo>
                  <a:lnTo>
                    <a:pt x="1524" y="0"/>
                  </a:lnTo>
                  <a:lnTo>
                    <a:pt x="0" y="1524"/>
                  </a:lnTo>
                  <a:lnTo>
                    <a:pt x="0" y="2290572"/>
                  </a:lnTo>
                  <a:lnTo>
                    <a:pt x="1524" y="2292096"/>
                  </a:lnTo>
                  <a:lnTo>
                    <a:pt x="6362700" y="2292096"/>
                  </a:lnTo>
                  <a:lnTo>
                    <a:pt x="6364224" y="2290572"/>
                  </a:lnTo>
                  <a:lnTo>
                    <a:pt x="6364224" y="2289048"/>
                  </a:lnTo>
                  <a:lnTo>
                    <a:pt x="6096" y="2289048"/>
                  </a:lnTo>
                  <a:lnTo>
                    <a:pt x="3048" y="2286000"/>
                  </a:lnTo>
                  <a:lnTo>
                    <a:pt x="6096" y="2286000"/>
                  </a:lnTo>
                  <a:lnTo>
                    <a:pt x="6096" y="6096"/>
                  </a:lnTo>
                  <a:lnTo>
                    <a:pt x="3048" y="6096"/>
                  </a:lnTo>
                  <a:lnTo>
                    <a:pt x="6096" y="3048"/>
                  </a:lnTo>
                  <a:lnTo>
                    <a:pt x="6364224" y="3048"/>
                  </a:lnTo>
                  <a:lnTo>
                    <a:pt x="6364224" y="1524"/>
                  </a:lnTo>
                  <a:lnTo>
                    <a:pt x="6362700" y="0"/>
                  </a:lnTo>
                  <a:close/>
                </a:path>
                <a:path w="6364605" h="2292350">
                  <a:moveTo>
                    <a:pt x="6096" y="2286000"/>
                  </a:moveTo>
                  <a:lnTo>
                    <a:pt x="3048" y="2286000"/>
                  </a:lnTo>
                  <a:lnTo>
                    <a:pt x="6096" y="2289048"/>
                  </a:lnTo>
                  <a:lnTo>
                    <a:pt x="6096" y="2286000"/>
                  </a:lnTo>
                  <a:close/>
                </a:path>
                <a:path w="6364605" h="2292350">
                  <a:moveTo>
                    <a:pt x="6358128" y="2286000"/>
                  </a:moveTo>
                  <a:lnTo>
                    <a:pt x="6096" y="2286000"/>
                  </a:lnTo>
                  <a:lnTo>
                    <a:pt x="6096" y="2289048"/>
                  </a:lnTo>
                  <a:lnTo>
                    <a:pt x="6358128" y="2289048"/>
                  </a:lnTo>
                  <a:lnTo>
                    <a:pt x="6358128" y="2286000"/>
                  </a:lnTo>
                  <a:close/>
                </a:path>
                <a:path w="6364605" h="2292350">
                  <a:moveTo>
                    <a:pt x="6358128" y="3048"/>
                  </a:moveTo>
                  <a:lnTo>
                    <a:pt x="6358128" y="2289048"/>
                  </a:lnTo>
                  <a:lnTo>
                    <a:pt x="6361176" y="2286000"/>
                  </a:lnTo>
                  <a:lnTo>
                    <a:pt x="6364224" y="2286000"/>
                  </a:lnTo>
                  <a:lnTo>
                    <a:pt x="6364224" y="6096"/>
                  </a:lnTo>
                  <a:lnTo>
                    <a:pt x="6361176" y="6096"/>
                  </a:lnTo>
                  <a:lnTo>
                    <a:pt x="6358128" y="3048"/>
                  </a:lnTo>
                  <a:close/>
                </a:path>
                <a:path w="6364605" h="2292350">
                  <a:moveTo>
                    <a:pt x="6364224" y="2286000"/>
                  </a:moveTo>
                  <a:lnTo>
                    <a:pt x="6361176" y="2286000"/>
                  </a:lnTo>
                  <a:lnTo>
                    <a:pt x="6358128" y="2289048"/>
                  </a:lnTo>
                  <a:lnTo>
                    <a:pt x="6364224" y="2289048"/>
                  </a:lnTo>
                  <a:lnTo>
                    <a:pt x="6364224" y="2286000"/>
                  </a:lnTo>
                  <a:close/>
                </a:path>
                <a:path w="6364605" h="2292350">
                  <a:moveTo>
                    <a:pt x="6096" y="3048"/>
                  </a:moveTo>
                  <a:lnTo>
                    <a:pt x="3048" y="6096"/>
                  </a:lnTo>
                  <a:lnTo>
                    <a:pt x="6096" y="6096"/>
                  </a:lnTo>
                  <a:lnTo>
                    <a:pt x="6096" y="3048"/>
                  </a:lnTo>
                  <a:close/>
                </a:path>
                <a:path w="6364605" h="2292350">
                  <a:moveTo>
                    <a:pt x="6358128" y="3048"/>
                  </a:moveTo>
                  <a:lnTo>
                    <a:pt x="6096" y="3048"/>
                  </a:lnTo>
                  <a:lnTo>
                    <a:pt x="6096" y="6096"/>
                  </a:lnTo>
                  <a:lnTo>
                    <a:pt x="6358128" y="6096"/>
                  </a:lnTo>
                  <a:lnTo>
                    <a:pt x="6358128" y="3048"/>
                  </a:lnTo>
                  <a:close/>
                </a:path>
                <a:path w="6364605" h="2292350">
                  <a:moveTo>
                    <a:pt x="6364224" y="3048"/>
                  </a:moveTo>
                  <a:lnTo>
                    <a:pt x="6358128" y="3048"/>
                  </a:lnTo>
                  <a:lnTo>
                    <a:pt x="6361176" y="6096"/>
                  </a:lnTo>
                  <a:lnTo>
                    <a:pt x="6364224" y="6096"/>
                  </a:lnTo>
                  <a:lnTo>
                    <a:pt x="6364224" y="3048"/>
                  </a:lnTo>
                  <a:close/>
                </a:path>
              </a:pathLst>
            </a:custGeom>
            <a:solidFill>
              <a:srgbClr val="000000"/>
            </a:solidFill>
          </p:spPr>
          <p:txBody>
            <a:bodyPr wrap="square" lIns="0" tIns="0" rIns="0" bIns="0" rtlCol="0"/>
            <a:lstStyle/>
            <a:p>
              <a:endParaRPr/>
            </a:p>
          </p:txBody>
        </p:sp>
        <p:sp>
          <p:nvSpPr>
            <p:cNvPr id="7" name="object 7"/>
            <p:cNvSpPr/>
            <p:nvPr/>
          </p:nvSpPr>
          <p:spPr>
            <a:xfrm>
              <a:off x="1815083" y="5035290"/>
              <a:ext cx="1684020" cy="1430020"/>
            </a:xfrm>
            <a:custGeom>
              <a:avLst/>
              <a:gdLst/>
              <a:ahLst/>
              <a:cxnLst/>
              <a:rect l="l" t="t" r="r" b="b"/>
              <a:pathLst>
                <a:path w="1684020" h="1430020">
                  <a:moveTo>
                    <a:pt x="1684019" y="0"/>
                  </a:moveTo>
                  <a:lnTo>
                    <a:pt x="0" y="0"/>
                  </a:lnTo>
                  <a:lnTo>
                    <a:pt x="0" y="1429511"/>
                  </a:lnTo>
                  <a:lnTo>
                    <a:pt x="1684019" y="1429511"/>
                  </a:lnTo>
                  <a:lnTo>
                    <a:pt x="1684019" y="0"/>
                  </a:lnTo>
                  <a:close/>
                </a:path>
              </a:pathLst>
            </a:custGeom>
            <a:solidFill>
              <a:srgbClr val="FFFFFF"/>
            </a:solidFill>
          </p:spPr>
          <p:txBody>
            <a:bodyPr wrap="square" lIns="0" tIns="0" rIns="0" bIns="0" rtlCol="0"/>
            <a:lstStyle/>
            <a:p>
              <a:endParaRPr/>
            </a:p>
          </p:txBody>
        </p:sp>
        <p:sp>
          <p:nvSpPr>
            <p:cNvPr id="8" name="object 8"/>
            <p:cNvSpPr/>
            <p:nvPr/>
          </p:nvSpPr>
          <p:spPr>
            <a:xfrm>
              <a:off x="1810511" y="5030718"/>
              <a:ext cx="1694814" cy="1438910"/>
            </a:xfrm>
            <a:custGeom>
              <a:avLst/>
              <a:gdLst/>
              <a:ahLst/>
              <a:cxnLst/>
              <a:rect l="l" t="t" r="r" b="b"/>
              <a:pathLst>
                <a:path w="1694814" h="1438910">
                  <a:moveTo>
                    <a:pt x="1694688" y="0"/>
                  </a:moveTo>
                  <a:lnTo>
                    <a:pt x="0" y="0"/>
                  </a:lnTo>
                  <a:lnTo>
                    <a:pt x="0" y="1438656"/>
                  </a:lnTo>
                  <a:lnTo>
                    <a:pt x="1694688" y="1438656"/>
                  </a:lnTo>
                  <a:lnTo>
                    <a:pt x="1694688" y="1434084"/>
                  </a:lnTo>
                  <a:lnTo>
                    <a:pt x="9144" y="1434084"/>
                  </a:lnTo>
                  <a:lnTo>
                    <a:pt x="4572" y="1429512"/>
                  </a:lnTo>
                  <a:lnTo>
                    <a:pt x="9144" y="1429512"/>
                  </a:lnTo>
                  <a:lnTo>
                    <a:pt x="9144" y="9144"/>
                  </a:lnTo>
                  <a:lnTo>
                    <a:pt x="4572" y="9144"/>
                  </a:lnTo>
                  <a:lnTo>
                    <a:pt x="9144" y="4572"/>
                  </a:lnTo>
                  <a:lnTo>
                    <a:pt x="1694688" y="4572"/>
                  </a:lnTo>
                  <a:lnTo>
                    <a:pt x="1694688" y="0"/>
                  </a:lnTo>
                  <a:close/>
                </a:path>
                <a:path w="1694814" h="1438910">
                  <a:moveTo>
                    <a:pt x="9144" y="1429512"/>
                  </a:moveTo>
                  <a:lnTo>
                    <a:pt x="4572" y="1429512"/>
                  </a:lnTo>
                  <a:lnTo>
                    <a:pt x="9144" y="1434084"/>
                  </a:lnTo>
                  <a:lnTo>
                    <a:pt x="9144" y="1429512"/>
                  </a:lnTo>
                  <a:close/>
                </a:path>
                <a:path w="1694814" h="1438910">
                  <a:moveTo>
                    <a:pt x="1684020" y="1429512"/>
                  </a:moveTo>
                  <a:lnTo>
                    <a:pt x="9144" y="1429512"/>
                  </a:lnTo>
                  <a:lnTo>
                    <a:pt x="9144" y="1434084"/>
                  </a:lnTo>
                  <a:lnTo>
                    <a:pt x="1684020" y="1434084"/>
                  </a:lnTo>
                  <a:lnTo>
                    <a:pt x="1684020" y="1429512"/>
                  </a:lnTo>
                  <a:close/>
                </a:path>
                <a:path w="1694814" h="1438910">
                  <a:moveTo>
                    <a:pt x="1684020" y="4572"/>
                  </a:moveTo>
                  <a:lnTo>
                    <a:pt x="1684020" y="1434084"/>
                  </a:lnTo>
                  <a:lnTo>
                    <a:pt x="1688592" y="1429512"/>
                  </a:lnTo>
                  <a:lnTo>
                    <a:pt x="1694688" y="1429512"/>
                  </a:lnTo>
                  <a:lnTo>
                    <a:pt x="1694688" y="9144"/>
                  </a:lnTo>
                  <a:lnTo>
                    <a:pt x="1688592" y="9144"/>
                  </a:lnTo>
                  <a:lnTo>
                    <a:pt x="1684020" y="4572"/>
                  </a:lnTo>
                  <a:close/>
                </a:path>
                <a:path w="1694814" h="1438910">
                  <a:moveTo>
                    <a:pt x="1694688" y="1429512"/>
                  </a:moveTo>
                  <a:lnTo>
                    <a:pt x="1688592" y="1429512"/>
                  </a:lnTo>
                  <a:lnTo>
                    <a:pt x="1684020" y="1434084"/>
                  </a:lnTo>
                  <a:lnTo>
                    <a:pt x="1694688" y="1434084"/>
                  </a:lnTo>
                  <a:lnTo>
                    <a:pt x="1694688" y="1429512"/>
                  </a:lnTo>
                  <a:close/>
                </a:path>
                <a:path w="1694814" h="1438910">
                  <a:moveTo>
                    <a:pt x="9144" y="4572"/>
                  </a:moveTo>
                  <a:lnTo>
                    <a:pt x="4572" y="9144"/>
                  </a:lnTo>
                  <a:lnTo>
                    <a:pt x="9144" y="9144"/>
                  </a:lnTo>
                  <a:lnTo>
                    <a:pt x="9144" y="4572"/>
                  </a:lnTo>
                  <a:close/>
                </a:path>
                <a:path w="1694814" h="1438910">
                  <a:moveTo>
                    <a:pt x="1684020" y="4572"/>
                  </a:moveTo>
                  <a:lnTo>
                    <a:pt x="9144" y="4572"/>
                  </a:lnTo>
                  <a:lnTo>
                    <a:pt x="9144" y="9144"/>
                  </a:lnTo>
                  <a:lnTo>
                    <a:pt x="1684020" y="9144"/>
                  </a:lnTo>
                  <a:lnTo>
                    <a:pt x="1684020" y="4572"/>
                  </a:lnTo>
                  <a:close/>
                </a:path>
                <a:path w="1694814" h="1438910">
                  <a:moveTo>
                    <a:pt x="1694688" y="4572"/>
                  </a:moveTo>
                  <a:lnTo>
                    <a:pt x="1684020" y="4572"/>
                  </a:lnTo>
                  <a:lnTo>
                    <a:pt x="1688592" y="9144"/>
                  </a:lnTo>
                  <a:lnTo>
                    <a:pt x="1694688" y="9144"/>
                  </a:lnTo>
                  <a:lnTo>
                    <a:pt x="1694688" y="4572"/>
                  </a:lnTo>
                  <a:close/>
                </a:path>
              </a:pathLst>
            </a:custGeom>
            <a:solidFill>
              <a:srgbClr val="A4A4A4"/>
            </a:solidFill>
          </p:spPr>
          <p:txBody>
            <a:bodyPr wrap="square" lIns="0" tIns="0" rIns="0" bIns="0" rtlCol="0"/>
            <a:lstStyle/>
            <a:p>
              <a:endParaRPr/>
            </a:p>
          </p:txBody>
        </p:sp>
        <p:sp>
          <p:nvSpPr>
            <p:cNvPr id="9" name="object 9"/>
            <p:cNvSpPr/>
            <p:nvPr/>
          </p:nvSpPr>
          <p:spPr>
            <a:xfrm>
              <a:off x="3529583" y="5035290"/>
              <a:ext cx="1714500" cy="1397635"/>
            </a:xfrm>
            <a:custGeom>
              <a:avLst/>
              <a:gdLst/>
              <a:ahLst/>
              <a:cxnLst/>
              <a:rect l="l" t="t" r="r" b="b"/>
              <a:pathLst>
                <a:path w="1714500" h="1397635">
                  <a:moveTo>
                    <a:pt x="1714499" y="0"/>
                  </a:moveTo>
                  <a:lnTo>
                    <a:pt x="0" y="0"/>
                  </a:lnTo>
                  <a:lnTo>
                    <a:pt x="0" y="1397507"/>
                  </a:lnTo>
                  <a:lnTo>
                    <a:pt x="1714499" y="1397507"/>
                  </a:lnTo>
                  <a:lnTo>
                    <a:pt x="1714499" y="0"/>
                  </a:lnTo>
                  <a:close/>
                </a:path>
              </a:pathLst>
            </a:custGeom>
            <a:solidFill>
              <a:srgbClr val="FFFFFF"/>
            </a:solidFill>
          </p:spPr>
          <p:txBody>
            <a:bodyPr wrap="square" lIns="0" tIns="0" rIns="0" bIns="0" rtlCol="0"/>
            <a:lstStyle/>
            <a:p>
              <a:endParaRPr/>
            </a:p>
          </p:txBody>
        </p:sp>
        <p:sp>
          <p:nvSpPr>
            <p:cNvPr id="10" name="object 10"/>
            <p:cNvSpPr/>
            <p:nvPr/>
          </p:nvSpPr>
          <p:spPr>
            <a:xfrm>
              <a:off x="3525012" y="5030718"/>
              <a:ext cx="1724025" cy="1408430"/>
            </a:xfrm>
            <a:custGeom>
              <a:avLst/>
              <a:gdLst/>
              <a:ahLst/>
              <a:cxnLst/>
              <a:rect l="l" t="t" r="r" b="b"/>
              <a:pathLst>
                <a:path w="1724025" h="1408429">
                  <a:moveTo>
                    <a:pt x="1723644" y="0"/>
                  </a:moveTo>
                  <a:lnTo>
                    <a:pt x="0" y="0"/>
                  </a:lnTo>
                  <a:lnTo>
                    <a:pt x="0" y="1408176"/>
                  </a:lnTo>
                  <a:lnTo>
                    <a:pt x="1723644" y="1408176"/>
                  </a:lnTo>
                  <a:lnTo>
                    <a:pt x="1723644" y="1402080"/>
                  </a:lnTo>
                  <a:lnTo>
                    <a:pt x="9144" y="1402080"/>
                  </a:lnTo>
                  <a:lnTo>
                    <a:pt x="4572" y="1397508"/>
                  </a:lnTo>
                  <a:lnTo>
                    <a:pt x="9144" y="1397508"/>
                  </a:lnTo>
                  <a:lnTo>
                    <a:pt x="9144" y="9144"/>
                  </a:lnTo>
                  <a:lnTo>
                    <a:pt x="4572" y="9144"/>
                  </a:lnTo>
                  <a:lnTo>
                    <a:pt x="9144" y="4572"/>
                  </a:lnTo>
                  <a:lnTo>
                    <a:pt x="1723644" y="4572"/>
                  </a:lnTo>
                  <a:lnTo>
                    <a:pt x="1723644" y="0"/>
                  </a:lnTo>
                  <a:close/>
                </a:path>
                <a:path w="1724025" h="1408429">
                  <a:moveTo>
                    <a:pt x="9144" y="1397508"/>
                  </a:moveTo>
                  <a:lnTo>
                    <a:pt x="4572" y="1397508"/>
                  </a:lnTo>
                  <a:lnTo>
                    <a:pt x="9144" y="1402080"/>
                  </a:lnTo>
                  <a:lnTo>
                    <a:pt x="9144" y="1397508"/>
                  </a:lnTo>
                  <a:close/>
                </a:path>
                <a:path w="1724025" h="1408429">
                  <a:moveTo>
                    <a:pt x="1714500" y="1397508"/>
                  </a:moveTo>
                  <a:lnTo>
                    <a:pt x="9144" y="1397508"/>
                  </a:lnTo>
                  <a:lnTo>
                    <a:pt x="9144" y="1402080"/>
                  </a:lnTo>
                  <a:lnTo>
                    <a:pt x="1714500" y="1402080"/>
                  </a:lnTo>
                  <a:lnTo>
                    <a:pt x="1714500" y="1397508"/>
                  </a:lnTo>
                  <a:close/>
                </a:path>
                <a:path w="1724025" h="1408429">
                  <a:moveTo>
                    <a:pt x="1714500" y="4572"/>
                  </a:moveTo>
                  <a:lnTo>
                    <a:pt x="1714500" y="1402080"/>
                  </a:lnTo>
                  <a:lnTo>
                    <a:pt x="1719072" y="1397508"/>
                  </a:lnTo>
                  <a:lnTo>
                    <a:pt x="1723644" y="1397508"/>
                  </a:lnTo>
                  <a:lnTo>
                    <a:pt x="1723644" y="9144"/>
                  </a:lnTo>
                  <a:lnTo>
                    <a:pt x="1719072" y="9144"/>
                  </a:lnTo>
                  <a:lnTo>
                    <a:pt x="1714500" y="4572"/>
                  </a:lnTo>
                  <a:close/>
                </a:path>
                <a:path w="1724025" h="1408429">
                  <a:moveTo>
                    <a:pt x="1723644" y="1397508"/>
                  </a:moveTo>
                  <a:lnTo>
                    <a:pt x="1719072" y="1397508"/>
                  </a:lnTo>
                  <a:lnTo>
                    <a:pt x="1714500" y="1402080"/>
                  </a:lnTo>
                  <a:lnTo>
                    <a:pt x="1723644" y="1402080"/>
                  </a:lnTo>
                  <a:lnTo>
                    <a:pt x="1723644" y="1397508"/>
                  </a:lnTo>
                  <a:close/>
                </a:path>
                <a:path w="1724025" h="1408429">
                  <a:moveTo>
                    <a:pt x="9144" y="4572"/>
                  </a:moveTo>
                  <a:lnTo>
                    <a:pt x="4572" y="9144"/>
                  </a:lnTo>
                  <a:lnTo>
                    <a:pt x="9144" y="9144"/>
                  </a:lnTo>
                  <a:lnTo>
                    <a:pt x="9144" y="4572"/>
                  </a:lnTo>
                  <a:close/>
                </a:path>
                <a:path w="1724025" h="1408429">
                  <a:moveTo>
                    <a:pt x="1714500" y="4572"/>
                  </a:moveTo>
                  <a:lnTo>
                    <a:pt x="9144" y="4572"/>
                  </a:lnTo>
                  <a:lnTo>
                    <a:pt x="9144" y="9144"/>
                  </a:lnTo>
                  <a:lnTo>
                    <a:pt x="1714500" y="9144"/>
                  </a:lnTo>
                  <a:lnTo>
                    <a:pt x="1714500" y="4572"/>
                  </a:lnTo>
                  <a:close/>
                </a:path>
                <a:path w="1724025" h="1408429">
                  <a:moveTo>
                    <a:pt x="1723644" y="4572"/>
                  </a:moveTo>
                  <a:lnTo>
                    <a:pt x="1714500" y="4572"/>
                  </a:lnTo>
                  <a:lnTo>
                    <a:pt x="1719072" y="9144"/>
                  </a:lnTo>
                  <a:lnTo>
                    <a:pt x="1723644" y="9144"/>
                  </a:lnTo>
                  <a:lnTo>
                    <a:pt x="1723644" y="4572"/>
                  </a:lnTo>
                  <a:close/>
                </a:path>
              </a:pathLst>
            </a:custGeom>
            <a:solidFill>
              <a:srgbClr val="000000"/>
            </a:solidFill>
          </p:spPr>
          <p:txBody>
            <a:bodyPr wrap="square" lIns="0" tIns="0" rIns="0" bIns="0" rtlCol="0"/>
            <a:lstStyle/>
            <a:p>
              <a:endParaRPr/>
            </a:p>
          </p:txBody>
        </p:sp>
        <p:sp>
          <p:nvSpPr>
            <p:cNvPr id="11" name="object 11"/>
            <p:cNvSpPr/>
            <p:nvPr/>
          </p:nvSpPr>
          <p:spPr>
            <a:xfrm>
              <a:off x="4302251" y="5832342"/>
              <a:ext cx="222885" cy="149860"/>
            </a:xfrm>
            <a:custGeom>
              <a:avLst/>
              <a:gdLst/>
              <a:ahLst/>
              <a:cxnLst/>
              <a:rect l="l" t="t" r="r" b="b"/>
              <a:pathLst>
                <a:path w="222885" h="149860">
                  <a:moveTo>
                    <a:pt x="222503" y="0"/>
                  </a:moveTo>
                  <a:lnTo>
                    <a:pt x="0" y="0"/>
                  </a:lnTo>
                  <a:lnTo>
                    <a:pt x="0" y="149351"/>
                  </a:lnTo>
                  <a:lnTo>
                    <a:pt x="222503" y="149351"/>
                  </a:lnTo>
                  <a:lnTo>
                    <a:pt x="222503" y="0"/>
                  </a:lnTo>
                  <a:close/>
                </a:path>
              </a:pathLst>
            </a:custGeom>
            <a:solidFill>
              <a:srgbClr val="FFFFFF"/>
            </a:solidFill>
          </p:spPr>
          <p:txBody>
            <a:bodyPr wrap="square" lIns="0" tIns="0" rIns="0" bIns="0" rtlCol="0"/>
            <a:lstStyle/>
            <a:p>
              <a:endParaRPr/>
            </a:p>
          </p:txBody>
        </p:sp>
        <p:sp>
          <p:nvSpPr>
            <p:cNvPr id="12" name="object 12"/>
            <p:cNvSpPr/>
            <p:nvPr/>
          </p:nvSpPr>
          <p:spPr>
            <a:xfrm>
              <a:off x="4297680" y="5827771"/>
              <a:ext cx="231775" cy="158750"/>
            </a:xfrm>
            <a:custGeom>
              <a:avLst/>
              <a:gdLst/>
              <a:ahLst/>
              <a:cxnLst/>
              <a:rect l="l" t="t" r="r" b="b"/>
              <a:pathLst>
                <a:path w="231775" h="158750">
                  <a:moveTo>
                    <a:pt x="231648" y="0"/>
                  </a:moveTo>
                  <a:lnTo>
                    <a:pt x="0" y="0"/>
                  </a:lnTo>
                  <a:lnTo>
                    <a:pt x="0" y="158496"/>
                  </a:lnTo>
                  <a:lnTo>
                    <a:pt x="231648" y="158496"/>
                  </a:lnTo>
                  <a:lnTo>
                    <a:pt x="231648" y="153924"/>
                  </a:lnTo>
                  <a:lnTo>
                    <a:pt x="9144" y="153924"/>
                  </a:lnTo>
                  <a:lnTo>
                    <a:pt x="4572" y="149352"/>
                  </a:lnTo>
                  <a:lnTo>
                    <a:pt x="9144" y="149352"/>
                  </a:lnTo>
                  <a:lnTo>
                    <a:pt x="9144" y="9144"/>
                  </a:lnTo>
                  <a:lnTo>
                    <a:pt x="4572" y="9144"/>
                  </a:lnTo>
                  <a:lnTo>
                    <a:pt x="9144" y="4572"/>
                  </a:lnTo>
                  <a:lnTo>
                    <a:pt x="231648" y="4572"/>
                  </a:lnTo>
                  <a:lnTo>
                    <a:pt x="231648" y="0"/>
                  </a:lnTo>
                  <a:close/>
                </a:path>
                <a:path w="231775" h="158750">
                  <a:moveTo>
                    <a:pt x="9144" y="149352"/>
                  </a:moveTo>
                  <a:lnTo>
                    <a:pt x="4572" y="149352"/>
                  </a:lnTo>
                  <a:lnTo>
                    <a:pt x="9144" y="153924"/>
                  </a:lnTo>
                  <a:lnTo>
                    <a:pt x="9144" y="149352"/>
                  </a:lnTo>
                  <a:close/>
                </a:path>
                <a:path w="231775" h="158750">
                  <a:moveTo>
                    <a:pt x="222504" y="149352"/>
                  </a:moveTo>
                  <a:lnTo>
                    <a:pt x="9144" y="149352"/>
                  </a:lnTo>
                  <a:lnTo>
                    <a:pt x="9144" y="153924"/>
                  </a:lnTo>
                  <a:lnTo>
                    <a:pt x="222504" y="153924"/>
                  </a:lnTo>
                  <a:lnTo>
                    <a:pt x="222504" y="149352"/>
                  </a:lnTo>
                  <a:close/>
                </a:path>
                <a:path w="231775" h="158750">
                  <a:moveTo>
                    <a:pt x="222504" y="4572"/>
                  </a:moveTo>
                  <a:lnTo>
                    <a:pt x="222504" y="153924"/>
                  </a:lnTo>
                  <a:lnTo>
                    <a:pt x="227076" y="149352"/>
                  </a:lnTo>
                  <a:lnTo>
                    <a:pt x="231648" y="149352"/>
                  </a:lnTo>
                  <a:lnTo>
                    <a:pt x="231648" y="9144"/>
                  </a:lnTo>
                  <a:lnTo>
                    <a:pt x="227076" y="9144"/>
                  </a:lnTo>
                  <a:lnTo>
                    <a:pt x="222504" y="4572"/>
                  </a:lnTo>
                  <a:close/>
                </a:path>
                <a:path w="231775" h="158750">
                  <a:moveTo>
                    <a:pt x="231648" y="149352"/>
                  </a:moveTo>
                  <a:lnTo>
                    <a:pt x="227076" y="149352"/>
                  </a:lnTo>
                  <a:lnTo>
                    <a:pt x="222504" y="153924"/>
                  </a:lnTo>
                  <a:lnTo>
                    <a:pt x="231648" y="153924"/>
                  </a:lnTo>
                  <a:lnTo>
                    <a:pt x="231648" y="149352"/>
                  </a:lnTo>
                  <a:close/>
                </a:path>
                <a:path w="231775" h="158750">
                  <a:moveTo>
                    <a:pt x="9144" y="4572"/>
                  </a:moveTo>
                  <a:lnTo>
                    <a:pt x="4572" y="9144"/>
                  </a:lnTo>
                  <a:lnTo>
                    <a:pt x="9144" y="9144"/>
                  </a:lnTo>
                  <a:lnTo>
                    <a:pt x="9144" y="4572"/>
                  </a:lnTo>
                  <a:close/>
                </a:path>
                <a:path w="231775" h="158750">
                  <a:moveTo>
                    <a:pt x="222504" y="4572"/>
                  </a:moveTo>
                  <a:lnTo>
                    <a:pt x="9144" y="4572"/>
                  </a:lnTo>
                  <a:lnTo>
                    <a:pt x="9144" y="9144"/>
                  </a:lnTo>
                  <a:lnTo>
                    <a:pt x="222504" y="9144"/>
                  </a:lnTo>
                  <a:lnTo>
                    <a:pt x="222504" y="4572"/>
                  </a:lnTo>
                  <a:close/>
                </a:path>
                <a:path w="231775" h="158750">
                  <a:moveTo>
                    <a:pt x="231648" y="4572"/>
                  </a:moveTo>
                  <a:lnTo>
                    <a:pt x="222504" y="4572"/>
                  </a:lnTo>
                  <a:lnTo>
                    <a:pt x="227076" y="9144"/>
                  </a:lnTo>
                  <a:lnTo>
                    <a:pt x="231648" y="9144"/>
                  </a:lnTo>
                  <a:lnTo>
                    <a:pt x="231648" y="4572"/>
                  </a:lnTo>
                  <a:close/>
                </a:path>
              </a:pathLst>
            </a:custGeom>
            <a:solidFill>
              <a:srgbClr val="000000"/>
            </a:solidFill>
          </p:spPr>
          <p:txBody>
            <a:bodyPr wrap="square" lIns="0" tIns="0" rIns="0" bIns="0" rtlCol="0"/>
            <a:lstStyle/>
            <a:p>
              <a:endParaRPr/>
            </a:p>
          </p:txBody>
        </p:sp>
        <p:sp>
          <p:nvSpPr>
            <p:cNvPr id="13" name="object 13"/>
            <p:cNvSpPr/>
            <p:nvPr/>
          </p:nvSpPr>
          <p:spPr>
            <a:xfrm>
              <a:off x="3921251" y="6054846"/>
              <a:ext cx="929640" cy="356870"/>
            </a:xfrm>
            <a:custGeom>
              <a:avLst/>
              <a:gdLst/>
              <a:ahLst/>
              <a:cxnLst/>
              <a:rect l="l" t="t" r="r" b="b"/>
              <a:pathLst>
                <a:path w="929639" h="356870">
                  <a:moveTo>
                    <a:pt x="929639" y="0"/>
                  </a:moveTo>
                  <a:lnTo>
                    <a:pt x="0" y="0"/>
                  </a:lnTo>
                  <a:lnTo>
                    <a:pt x="0" y="356615"/>
                  </a:lnTo>
                  <a:lnTo>
                    <a:pt x="929639" y="356615"/>
                  </a:lnTo>
                  <a:lnTo>
                    <a:pt x="929639" y="0"/>
                  </a:lnTo>
                  <a:close/>
                </a:path>
              </a:pathLst>
            </a:custGeom>
            <a:solidFill>
              <a:srgbClr val="FFFFFF"/>
            </a:solidFill>
          </p:spPr>
          <p:txBody>
            <a:bodyPr wrap="square" lIns="0" tIns="0" rIns="0" bIns="0" rtlCol="0"/>
            <a:lstStyle/>
            <a:p>
              <a:endParaRPr/>
            </a:p>
          </p:txBody>
        </p:sp>
        <p:sp>
          <p:nvSpPr>
            <p:cNvPr id="14" name="object 14"/>
            <p:cNvSpPr/>
            <p:nvPr/>
          </p:nvSpPr>
          <p:spPr>
            <a:xfrm>
              <a:off x="3918203" y="6051799"/>
              <a:ext cx="935990" cy="364490"/>
            </a:xfrm>
            <a:custGeom>
              <a:avLst/>
              <a:gdLst/>
              <a:ahLst/>
              <a:cxnLst/>
              <a:rect l="l" t="t" r="r" b="b"/>
              <a:pathLst>
                <a:path w="935989" h="364489">
                  <a:moveTo>
                    <a:pt x="934212" y="0"/>
                  </a:moveTo>
                  <a:lnTo>
                    <a:pt x="1524" y="0"/>
                  </a:lnTo>
                  <a:lnTo>
                    <a:pt x="0" y="1524"/>
                  </a:lnTo>
                  <a:lnTo>
                    <a:pt x="0" y="362712"/>
                  </a:lnTo>
                  <a:lnTo>
                    <a:pt x="1524" y="364236"/>
                  </a:lnTo>
                  <a:lnTo>
                    <a:pt x="934212" y="364236"/>
                  </a:lnTo>
                  <a:lnTo>
                    <a:pt x="935736" y="362712"/>
                  </a:lnTo>
                  <a:lnTo>
                    <a:pt x="935736" y="359664"/>
                  </a:lnTo>
                  <a:lnTo>
                    <a:pt x="6096" y="359664"/>
                  </a:lnTo>
                  <a:lnTo>
                    <a:pt x="3048" y="356616"/>
                  </a:lnTo>
                  <a:lnTo>
                    <a:pt x="6096" y="356616"/>
                  </a:lnTo>
                  <a:lnTo>
                    <a:pt x="6096" y="6096"/>
                  </a:lnTo>
                  <a:lnTo>
                    <a:pt x="3048" y="6096"/>
                  </a:lnTo>
                  <a:lnTo>
                    <a:pt x="6096" y="3048"/>
                  </a:lnTo>
                  <a:lnTo>
                    <a:pt x="935736" y="3048"/>
                  </a:lnTo>
                  <a:lnTo>
                    <a:pt x="935736" y="1524"/>
                  </a:lnTo>
                  <a:lnTo>
                    <a:pt x="934212" y="0"/>
                  </a:lnTo>
                  <a:close/>
                </a:path>
                <a:path w="935989" h="364489">
                  <a:moveTo>
                    <a:pt x="6096" y="356616"/>
                  </a:moveTo>
                  <a:lnTo>
                    <a:pt x="3048" y="356616"/>
                  </a:lnTo>
                  <a:lnTo>
                    <a:pt x="6096" y="359664"/>
                  </a:lnTo>
                  <a:lnTo>
                    <a:pt x="6096" y="356616"/>
                  </a:lnTo>
                  <a:close/>
                </a:path>
                <a:path w="935989" h="364489">
                  <a:moveTo>
                    <a:pt x="929640" y="356616"/>
                  </a:moveTo>
                  <a:lnTo>
                    <a:pt x="6096" y="356616"/>
                  </a:lnTo>
                  <a:lnTo>
                    <a:pt x="6096" y="359664"/>
                  </a:lnTo>
                  <a:lnTo>
                    <a:pt x="929640" y="359664"/>
                  </a:lnTo>
                  <a:lnTo>
                    <a:pt x="929640" y="356616"/>
                  </a:lnTo>
                  <a:close/>
                </a:path>
                <a:path w="935989" h="364489">
                  <a:moveTo>
                    <a:pt x="929640" y="3048"/>
                  </a:moveTo>
                  <a:lnTo>
                    <a:pt x="929640" y="359664"/>
                  </a:lnTo>
                  <a:lnTo>
                    <a:pt x="932688" y="356616"/>
                  </a:lnTo>
                  <a:lnTo>
                    <a:pt x="935736" y="356616"/>
                  </a:lnTo>
                  <a:lnTo>
                    <a:pt x="935736" y="6096"/>
                  </a:lnTo>
                  <a:lnTo>
                    <a:pt x="932688" y="6096"/>
                  </a:lnTo>
                  <a:lnTo>
                    <a:pt x="929640" y="3048"/>
                  </a:lnTo>
                  <a:close/>
                </a:path>
                <a:path w="935989" h="364489">
                  <a:moveTo>
                    <a:pt x="935736" y="356616"/>
                  </a:moveTo>
                  <a:lnTo>
                    <a:pt x="932688" y="356616"/>
                  </a:lnTo>
                  <a:lnTo>
                    <a:pt x="929640" y="359664"/>
                  </a:lnTo>
                  <a:lnTo>
                    <a:pt x="935736" y="359664"/>
                  </a:lnTo>
                  <a:lnTo>
                    <a:pt x="935736" y="356616"/>
                  </a:lnTo>
                  <a:close/>
                </a:path>
                <a:path w="935989" h="364489">
                  <a:moveTo>
                    <a:pt x="6096" y="3048"/>
                  </a:moveTo>
                  <a:lnTo>
                    <a:pt x="3048" y="6096"/>
                  </a:lnTo>
                  <a:lnTo>
                    <a:pt x="6096" y="6096"/>
                  </a:lnTo>
                  <a:lnTo>
                    <a:pt x="6096" y="3048"/>
                  </a:lnTo>
                  <a:close/>
                </a:path>
                <a:path w="935989" h="364489">
                  <a:moveTo>
                    <a:pt x="929640" y="3048"/>
                  </a:moveTo>
                  <a:lnTo>
                    <a:pt x="6096" y="3048"/>
                  </a:lnTo>
                  <a:lnTo>
                    <a:pt x="6096" y="6096"/>
                  </a:lnTo>
                  <a:lnTo>
                    <a:pt x="929640" y="6096"/>
                  </a:lnTo>
                  <a:lnTo>
                    <a:pt x="929640" y="3048"/>
                  </a:lnTo>
                  <a:close/>
                </a:path>
                <a:path w="935989" h="364489">
                  <a:moveTo>
                    <a:pt x="935736" y="3048"/>
                  </a:moveTo>
                  <a:lnTo>
                    <a:pt x="929640" y="3048"/>
                  </a:lnTo>
                  <a:lnTo>
                    <a:pt x="932688" y="6096"/>
                  </a:lnTo>
                  <a:lnTo>
                    <a:pt x="935736" y="6096"/>
                  </a:lnTo>
                  <a:lnTo>
                    <a:pt x="935736" y="3048"/>
                  </a:lnTo>
                  <a:close/>
                </a:path>
              </a:pathLst>
            </a:custGeom>
            <a:solidFill>
              <a:srgbClr val="000000"/>
            </a:solidFill>
          </p:spPr>
          <p:txBody>
            <a:bodyPr wrap="square" lIns="0" tIns="0" rIns="0" bIns="0" rtlCol="0"/>
            <a:lstStyle/>
            <a:p>
              <a:endParaRPr/>
            </a:p>
          </p:txBody>
        </p:sp>
      </p:grpSp>
      <p:sp>
        <p:nvSpPr>
          <p:cNvPr id="15" name="object 15"/>
          <p:cNvSpPr txBox="1"/>
          <p:nvPr/>
        </p:nvSpPr>
        <p:spPr>
          <a:xfrm>
            <a:off x="820927" y="4339844"/>
            <a:ext cx="4440555" cy="177800"/>
          </a:xfrm>
          <a:prstGeom prst="rect">
            <a:avLst/>
          </a:prstGeom>
        </p:spPr>
        <p:txBody>
          <a:bodyPr vert="horz" wrap="square" lIns="0" tIns="12065" rIns="0" bIns="0" rtlCol="0">
            <a:spAutoFit/>
          </a:bodyPr>
          <a:lstStyle/>
          <a:p>
            <a:pPr marL="12700">
              <a:lnSpc>
                <a:spcPct val="100000"/>
              </a:lnSpc>
              <a:spcBef>
                <a:spcPts val="95"/>
              </a:spcBef>
            </a:pPr>
            <a:r>
              <a:rPr sz="1000" spc="-25" dirty="0">
                <a:latin typeface="ＭＳ Ｐゴシック"/>
                <a:cs typeface="ＭＳ Ｐゴシック"/>
              </a:rPr>
              <a:t>※必ず向かって右側のブースになるとは限りません。ブース位置は抽選となります。</a:t>
            </a:r>
            <a:endParaRPr sz="1000">
              <a:latin typeface="ＭＳ Ｐゴシック"/>
              <a:cs typeface="ＭＳ Ｐゴシック"/>
            </a:endParaRPr>
          </a:p>
        </p:txBody>
      </p:sp>
      <p:sp>
        <p:nvSpPr>
          <p:cNvPr id="16" name="object 16"/>
          <p:cNvSpPr txBox="1"/>
          <p:nvPr/>
        </p:nvSpPr>
        <p:spPr>
          <a:xfrm>
            <a:off x="749300" y="4986020"/>
            <a:ext cx="93980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ＭＳ Ｐゴシック"/>
                <a:cs typeface="ＭＳ Ｐゴシック"/>
              </a:rPr>
              <a:t>【記入例】</a:t>
            </a:r>
            <a:endParaRPr sz="1800">
              <a:latin typeface="ＭＳ Ｐゴシック"/>
              <a:cs typeface="ＭＳ Ｐゴシック"/>
            </a:endParaRPr>
          </a:p>
        </p:txBody>
      </p:sp>
      <p:sp>
        <p:nvSpPr>
          <p:cNvPr id="17" name="object 17"/>
          <p:cNvSpPr txBox="1"/>
          <p:nvPr/>
        </p:nvSpPr>
        <p:spPr>
          <a:xfrm>
            <a:off x="4208779" y="6164071"/>
            <a:ext cx="405130" cy="147955"/>
          </a:xfrm>
          <a:prstGeom prst="rect">
            <a:avLst/>
          </a:prstGeom>
        </p:spPr>
        <p:txBody>
          <a:bodyPr vert="horz" wrap="square" lIns="0" tIns="13335" rIns="0" bIns="0" rtlCol="0">
            <a:spAutoFit/>
          </a:bodyPr>
          <a:lstStyle/>
          <a:p>
            <a:pPr marL="12700">
              <a:lnSpc>
                <a:spcPct val="100000"/>
              </a:lnSpc>
              <a:spcBef>
                <a:spcPts val="105"/>
              </a:spcBef>
            </a:pPr>
            <a:r>
              <a:rPr sz="800" spc="-20" dirty="0">
                <a:latin typeface="ＭＳ Ｐゴシック"/>
                <a:cs typeface="ＭＳ Ｐゴシック"/>
              </a:rPr>
              <a:t>テーブル</a:t>
            </a:r>
            <a:endParaRPr sz="800">
              <a:latin typeface="ＭＳ Ｐゴシック"/>
              <a:cs typeface="ＭＳ Ｐゴシック"/>
            </a:endParaRPr>
          </a:p>
        </p:txBody>
      </p:sp>
      <p:sp>
        <p:nvSpPr>
          <p:cNvPr id="18" name="object 18"/>
          <p:cNvSpPr txBox="1"/>
          <p:nvPr/>
        </p:nvSpPr>
        <p:spPr>
          <a:xfrm>
            <a:off x="5822696" y="6061966"/>
            <a:ext cx="1056640" cy="193675"/>
          </a:xfrm>
          <a:prstGeom prst="rect">
            <a:avLst/>
          </a:prstGeom>
        </p:spPr>
        <p:txBody>
          <a:bodyPr vert="horz" wrap="square" lIns="0" tIns="13335" rIns="0" bIns="0" rtlCol="0">
            <a:spAutoFit/>
          </a:bodyPr>
          <a:lstStyle/>
          <a:p>
            <a:pPr marL="12700">
              <a:lnSpc>
                <a:spcPct val="100000"/>
              </a:lnSpc>
              <a:spcBef>
                <a:spcPts val="105"/>
              </a:spcBef>
            </a:pPr>
            <a:r>
              <a:rPr sz="1100" spc="-15" dirty="0">
                <a:latin typeface="ＭＳ Ｐゴシック"/>
                <a:cs typeface="ＭＳ Ｐゴシック"/>
              </a:rPr>
              <a:t>販売用カウンター</a:t>
            </a:r>
            <a:endParaRPr sz="1100">
              <a:latin typeface="ＭＳ Ｐゴシック"/>
              <a:cs typeface="ＭＳ Ｐゴシック"/>
            </a:endParaRPr>
          </a:p>
        </p:txBody>
      </p:sp>
      <p:sp>
        <p:nvSpPr>
          <p:cNvPr id="19" name="object 19"/>
          <p:cNvSpPr txBox="1"/>
          <p:nvPr/>
        </p:nvSpPr>
        <p:spPr>
          <a:xfrm>
            <a:off x="5892800" y="5562094"/>
            <a:ext cx="699770" cy="208279"/>
          </a:xfrm>
          <a:prstGeom prst="rect">
            <a:avLst/>
          </a:prstGeom>
        </p:spPr>
        <p:txBody>
          <a:bodyPr vert="horz" wrap="square" lIns="0" tIns="12700" rIns="0" bIns="0" rtlCol="0">
            <a:spAutoFit/>
          </a:bodyPr>
          <a:lstStyle/>
          <a:p>
            <a:pPr marL="12700">
              <a:lnSpc>
                <a:spcPct val="100000"/>
              </a:lnSpc>
              <a:spcBef>
                <a:spcPts val="100"/>
              </a:spcBef>
            </a:pPr>
            <a:r>
              <a:rPr sz="1200" spc="-20" dirty="0">
                <a:latin typeface="ＭＳ Ｐゴシック"/>
                <a:cs typeface="ＭＳ Ｐゴシック"/>
              </a:rPr>
              <a:t>パイプイス</a:t>
            </a:r>
            <a:endParaRPr sz="1200">
              <a:latin typeface="ＭＳ Ｐゴシック"/>
              <a:cs typeface="ＭＳ Ｐゴシック"/>
            </a:endParaRPr>
          </a:p>
        </p:txBody>
      </p:sp>
      <p:sp>
        <p:nvSpPr>
          <p:cNvPr id="20" name="object 20"/>
          <p:cNvSpPr/>
          <p:nvPr/>
        </p:nvSpPr>
        <p:spPr>
          <a:xfrm>
            <a:off x="4523232" y="5669279"/>
            <a:ext cx="1292860" cy="585470"/>
          </a:xfrm>
          <a:custGeom>
            <a:avLst/>
            <a:gdLst/>
            <a:ahLst/>
            <a:cxnLst/>
            <a:rect l="l" t="t" r="r" b="b"/>
            <a:pathLst>
              <a:path w="1292860" h="585470">
                <a:moveTo>
                  <a:pt x="1220724" y="492252"/>
                </a:moveTo>
                <a:lnTo>
                  <a:pt x="577596" y="576072"/>
                </a:lnTo>
                <a:lnTo>
                  <a:pt x="579120" y="585216"/>
                </a:lnTo>
                <a:lnTo>
                  <a:pt x="1220724" y="501396"/>
                </a:lnTo>
                <a:lnTo>
                  <a:pt x="1220724" y="492252"/>
                </a:lnTo>
                <a:close/>
              </a:path>
              <a:path w="1292860" h="585470">
                <a:moveTo>
                  <a:pt x="1292352" y="9144"/>
                </a:moveTo>
                <a:lnTo>
                  <a:pt x="1290828" y="0"/>
                </a:lnTo>
                <a:lnTo>
                  <a:pt x="0" y="233172"/>
                </a:lnTo>
                <a:lnTo>
                  <a:pt x="3048" y="242316"/>
                </a:lnTo>
                <a:lnTo>
                  <a:pt x="1292352" y="9144"/>
                </a:lnTo>
                <a:close/>
              </a:path>
            </a:pathLst>
          </a:custGeom>
          <a:solidFill>
            <a:srgbClr val="497DBA"/>
          </a:solidFill>
        </p:spPr>
        <p:txBody>
          <a:bodyPr wrap="square" lIns="0" tIns="0" rIns="0" bIns="0" rtlCol="0"/>
          <a:lstStyle/>
          <a:p>
            <a:endParaRPr/>
          </a:p>
        </p:txBody>
      </p:sp>
      <p:grpSp>
        <p:nvGrpSpPr>
          <p:cNvPr id="21" name="object 21"/>
          <p:cNvGrpSpPr/>
          <p:nvPr/>
        </p:nvGrpSpPr>
        <p:grpSpPr>
          <a:xfrm>
            <a:off x="3221735" y="6937243"/>
            <a:ext cx="2372995" cy="1767839"/>
            <a:chOff x="3221735" y="6937243"/>
            <a:chExt cx="2372995" cy="1767839"/>
          </a:xfrm>
        </p:grpSpPr>
        <p:sp>
          <p:nvSpPr>
            <p:cNvPr id="22" name="object 22"/>
            <p:cNvSpPr/>
            <p:nvPr/>
          </p:nvSpPr>
          <p:spPr>
            <a:xfrm>
              <a:off x="3230879" y="7347199"/>
              <a:ext cx="2364105" cy="1358265"/>
            </a:xfrm>
            <a:custGeom>
              <a:avLst/>
              <a:gdLst/>
              <a:ahLst/>
              <a:cxnLst/>
              <a:rect l="l" t="t" r="r" b="b"/>
              <a:pathLst>
                <a:path w="2364104" h="1358265">
                  <a:moveTo>
                    <a:pt x="2362200" y="0"/>
                  </a:moveTo>
                  <a:lnTo>
                    <a:pt x="1524" y="0"/>
                  </a:lnTo>
                  <a:lnTo>
                    <a:pt x="0" y="1524"/>
                  </a:lnTo>
                  <a:lnTo>
                    <a:pt x="0" y="1356360"/>
                  </a:lnTo>
                  <a:lnTo>
                    <a:pt x="1524" y="1357884"/>
                  </a:lnTo>
                  <a:lnTo>
                    <a:pt x="2362200" y="1357884"/>
                  </a:lnTo>
                  <a:lnTo>
                    <a:pt x="2363724" y="1356360"/>
                  </a:lnTo>
                  <a:lnTo>
                    <a:pt x="2363724" y="1354836"/>
                  </a:lnTo>
                  <a:lnTo>
                    <a:pt x="6096" y="1354836"/>
                  </a:lnTo>
                  <a:lnTo>
                    <a:pt x="3048" y="1350264"/>
                  </a:lnTo>
                  <a:lnTo>
                    <a:pt x="6096" y="1350264"/>
                  </a:lnTo>
                  <a:lnTo>
                    <a:pt x="6096" y="6096"/>
                  </a:lnTo>
                  <a:lnTo>
                    <a:pt x="3048" y="6096"/>
                  </a:lnTo>
                  <a:lnTo>
                    <a:pt x="6096" y="3048"/>
                  </a:lnTo>
                  <a:lnTo>
                    <a:pt x="2363724" y="3048"/>
                  </a:lnTo>
                  <a:lnTo>
                    <a:pt x="2363724" y="1524"/>
                  </a:lnTo>
                  <a:lnTo>
                    <a:pt x="2362200" y="0"/>
                  </a:lnTo>
                  <a:close/>
                </a:path>
                <a:path w="2364104" h="1358265">
                  <a:moveTo>
                    <a:pt x="6096" y="1350264"/>
                  </a:moveTo>
                  <a:lnTo>
                    <a:pt x="3048" y="1350264"/>
                  </a:lnTo>
                  <a:lnTo>
                    <a:pt x="6096" y="1354836"/>
                  </a:lnTo>
                  <a:lnTo>
                    <a:pt x="6096" y="1350264"/>
                  </a:lnTo>
                  <a:close/>
                </a:path>
                <a:path w="2364104" h="1358265">
                  <a:moveTo>
                    <a:pt x="2357628" y="1350264"/>
                  </a:moveTo>
                  <a:lnTo>
                    <a:pt x="6096" y="1350264"/>
                  </a:lnTo>
                  <a:lnTo>
                    <a:pt x="6096" y="1354836"/>
                  </a:lnTo>
                  <a:lnTo>
                    <a:pt x="2357628" y="1354836"/>
                  </a:lnTo>
                  <a:lnTo>
                    <a:pt x="2357628" y="1350264"/>
                  </a:lnTo>
                  <a:close/>
                </a:path>
                <a:path w="2364104" h="1358265">
                  <a:moveTo>
                    <a:pt x="2357628" y="3048"/>
                  </a:moveTo>
                  <a:lnTo>
                    <a:pt x="2357628" y="1354836"/>
                  </a:lnTo>
                  <a:lnTo>
                    <a:pt x="2360676" y="1350264"/>
                  </a:lnTo>
                  <a:lnTo>
                    <a:pt x="2363724" y="1350264"/>
                  </a:lnTo>
                  <a:lnTo>
                    <a:pt x="2363724" y="6096"/>
                  </a:lnTo>
                  <a:lnTo>
                    <a:pt x="2360676" y="6096"/>
                  </a:lnTo>
                  <a:lnTo>
                    <a:pt x="2357628" y="3048"/>
                  </a:lnTo>
                  <a:close/>
                </a:path>
                <a:path w="2364104" h="1358265">
                  <a:moveTo>
                    <a:pt x="2363724" y="1350264"/>
                  </a:moveTo>
                  <a:lnTo>
                    <a:pt x="2360676" y="1350264"/>
                  </a:lnTo>
                  <a:lnTo>
                    <a:pt x="2357628" y="1354836"/>
                  </a:lnTo>
                  <a:lnTo>
                    <a:pt x="2363724" y="1354836"/>
                  </a:lnTo>
                  <a:lnTo>
                    <a:pt x="2363724" y="1350264"/>
                  </a:lnTo>
                  <a:close/>
                </a:path>
                <a:path w="2364104" h="1358265">
                  <a:moveTo>
                    <a:pt x="6096" y="3048"/>
                  </a:moveTo>
                  <a:lnTo>
                    <a:pt x="3048" y="6096"/>
                  </a:lnTo>
                  <a:lnTo>
                    <a:pt x="6096" y="6096"/>
                  </a:lnTo>
                  <a:lnTo>
                    <a:pt x="6096" y="3048"/>
                  </a:lnTo>
                  <a:close/>
                </a:path>
                <a:path w="2364104" h="1358265">
                  <a:moveTo>
                    <a:pt x="2357628" y="3048"/>
                  </a:moveTo>
                  <a:lnTo>
                    <a:pt x="6096" y="3048"/>
                  </a:lnTo>
                  <a:lnTo>
                    <a:pt x="6096" y="6096"/>
                  </a:lnTo>
                  <a:lnTo>
                    <a:pt x="2357628" y="6096"/>
                  </a:lnTo>
                  <a:lnTo>
                    <a:pt x="2357628" y="3048"/>
                  </a:lnTo>
                  <a:close/>
                </a:path>
                <a:path w="2364104" h="1358265">
                  <a:moveTo>
                    <a:pt x="2363724" y="3048"/>
                  </a:moveTo>
                  <a:lnTo>
                    <a:pt x="2357628" y="3048"/>
                  </a:lnTo>
                  <a:lnTo>
                    <a:pt x="2360676" y="6096"/>
                  </a:lnTo>
                  <a:lnTo>
                    <a:pt x="2363724" y="6096"/>
                  </a:lnTo>
                  <a:lnTo>
                    <a:pt x="2363724" y="3048"/>
                  </a:lnTo>
                  <a:close/>
                </a:path>
              </a:pathLst>
            </a:custGeom>
            <a:solidFill>
              <a:srgbClr val="000000"/>
            </a:solidFill>
          </p:spPr>
          <p:txBody>
            <a:bodyPr wrap="square" lIns="0" tIns="0" rIns="0" bIns="0" rtlCol="0"/>
            <a:lstStyle/>
            <a:p>
              <a:endParaRPr/>
            </a:p>
          </p:txBody>
        </p:sp>
        <p:sp>
          <p:nvSpPr>
            <p:cNvPr id="23" name="object 23"/>
            <p:cNvSpPr/>
            <p:nvPr/>
          </p:nvSpPr>
          <p:spPr>
            <a:xfrm>
              <a:off x="3221735" y="7117075"/>
              <a:ext cx="2369820" cy="99060"/>
            </a:xfrm>
            <a:custGeom>
              <a:avLst/>
              <a:gdLst/>
              <a:ahLst/>
              <a:cxnLst/>
              <a:rect l="l" t="t" r="r" b="b"/>
              <a:pathLst>
                <a:path w="2369820" h="99059">
                  <a:moveTo>
                    <a:pt x="88392" y="0"/>
                  </a:moveTo>
                  <a:lnTo>
                    <a:pt x="82296" y="0"/>
                  </a:lnTo>
                  <a:lnTo>
                    <a:pt x="0" y="48768"/>
                  </a:lnTo>
                  <a:lnTo>
                    <a:pt x="82296" y="97536"/>
                  </a:lnTo>
                  <a:lnTo>
                    <a:pt x="85344" y="99060"/>
                  </a:lnTo>
                  <a:lnTo>
                    <a:pt x="88392" y="97536"/>
                  </a:lnTo>
                  <a:lnTo>
                    <a:pt x="91440" y="94488"/>
                  </a:lnTo>
                  <a:lnTo>
                    <a:pt x="89916" y="91440"/>
                  </a:lnTo>
                  <a:lnTo>
                    <a:pt x="88392" y="89916"/>
                  </a:lnTo>
                  <a:lnTo>
                    <a:pt x="25329" y="53340"/>
                  </a:lnTo>
                  <a:lnTo>
                    <a:pt x="9144" y="53340"/>
                  </a:lnTo>
                  <a:lnTo>
                    <a:pt x="9144" y="44196"/>
                  </a:lnTo>
                  <a:lnTo>
                    <a:pt x="27957" y="44196"/>
                  </a:lnTo>
                  <a:lnTo>
                    <a:pt x="88392" y="9144"/>
                  </a:lnTo>
                  <a:lnTo>
                    <a:pt x="89916" y="7620"/>
                  </a:lnTo>
                  <a:lnTo>
                    <a:pt x="91440" y="4572"/>
                  </a:lnTo>
                  <a:lnTo>
                    <a:pt x="89916" y="3048"/>
                  </a:lnTo>
                  <a:lnTo>
                    <a:pt x="88392" y="0"/>
                  </a:lnTo>
                  <a:close/>
                </a:path>
                <a:path w="2369820" h="99059">
                  <a:moveTo>
                    <a:pt x="2351059" y="49530"/>
                  </a:moveTo>
                  <a:lnTo>
                    <a:pt x="2281428" y="89916"/>
                  </a:lnTo>
                  <a:lnTo>
                    <a:pt x="2279904" y="91440"/>
                  </a:lnTo>
                  <a:lnTo>
                    <a:pt x="2278380" y="94488"/>
                  </a:lnTo>
                  <a:lnTo>
                    <a:pt x="2281428" y="97536"/>
                  </a:lnTo>
                  <a:lnTo>
                    <a:pt x="2284476" y="99060"/>
                  </a:lnTo>
                  <a:lnTo>
                    <a:pt x="2286000" y="97536"/>
                  </a:lnTo>
                  <a:lnTo>
                    <a:pt x="2361961" y="53340"/>
                  </a:lnTo>
                  <a:lnTo>
                    <a:pt x="2357628" y="53340"/>
                  </a:lnTo>
                  <a:lnTo>
                    <a:pt x="2351059" y="49530"/>
                  </a:lnTo>
                  <a:close/>
                </a:path>
                <a:path w="2369820" h="99059">
                  <a:moveTo>
                    <a:pt x="27957" y="44196"/>
                  </a:moveTo>
                  <a:lnTo>
                    <a:pt x="9144" y="44196"/>
                  </a:lnTo>
                  <a:lnTo>
                    <a:pt x="9144" y="53340"/>
                  </a:lnTo>
                  <a:lnTo>
                    <a:pt x="12192" y="53340"/>
                  </a:lnTo>
                  <a:lnTo>
                    <a:pt x="12192" y="45720"/>
                  </a:lnTo>
                  <a:lnTo>
                    <a:pt x="25329" y="45720"/>
                  </a:lnTo>
                  <a:lnTo>
                    <a:pt x="27957" y="44196"/>
                  </a:lnTo>
                  <a:close/>
                </a:path>
                <a:path w="2369820" h="99059">
                  <a:moveTo>
                    <a:pt x="12192" y="45720"/>
                  </a:moveTo>
                  <a:lnTo>
                    <a:pt x="12192" y="53340"/>
                  </a:lnTo>
                  <a:lnTo>
                    <a:pt x="18760" y="49530"/>
                  </a:lnTo>
                  <a:lnTo>
                    <a:pt x="12192" y="45720"/>
                  </a:lnTo>
                  <a:close/>
                </a:path>
                <a:path w="2369820" h="99059">
                  <a:moveTo>
                    <a:pt x="18760" y="49530"/>
                  </a:moveTo>
                  <a:lnTo>
                    <a:pt x="12192" y="53340"/>
                  </a:lnTo>
                  <a:lnTo>
                    <a:pt x="25329" y="53340"/>
                  </a:lnTo>
                  <a:lnTo>
                    <a:pt x="18760" y="49530"/>
                  </a:lnTo>
                  <a:close/>
                </a:path>
                <a:path w="2369820" h="99059">
                  <a:moveTo>
                    <a:pt x="2341862" y="44196"/>
                  </a:moveTo>
                  <a:lnTo>
                    <a:pt x="27957" y="44196"/>
                  </a:lnTo>
                  <a:lnTo>
                    <a:pt x="18760" y="49530"/>
                  </a:lnTo>
                  <a:lnTo>
                    <a:pt x="25329" y="53340"/>
                  </a:lnTo>
                  <a:lnTo>
                    <a:pt x="2344490" y="53340"/>
                  </a:lnTo>
                  <a:lnTo>
                    <a:pt x="2351059" y="49530"/>
                  </a:lnTo>
                  <a:lnTo>
                    <a:pt x="2341862" y="44196"/>
                  </a:lnTo>
                  <a:close/>
                </a:path>
                <a:path w="2369820" h="99059">
                  <a:moveTo>
                    <a:pt x="2357628" y="45720"/>
                  </a:moveTo>
                  <a:lnTo>
                    <a:pt x="2351059" y="49530"/>
                  </a:lnTo>
                  <a:lnTo>
                    <a:pt x="2357628" y="53340"/>
                  </a:lnTo>
                  <a:lnTo>
                    <a:pt x="2357628" y="45720"/>
                  </a:lnTo>
                  <a:close/>
                </a:path>
                <a:path w="2369820" h="99059">
                  <a:moveTo>
                    <a:pt x="2360676" y="45720"/>
                  </a:moveTo>
                  <a:lnTo>
                    <a:pt x="2357628" y="45720"/>
                  </a:lnTo>
                  <a:lnTo>
                    <a:pt x="2357628" y="53340"/>
                  </a:lnTo>
                  <a:lnTo>
                    <a:pt x="2360676" y="53340"/>
                  </a:lnTo>
                  <a:lnTo>
                    <a:pt x="2360676" y="45720"/>
                  </a:lnTo>
                  <a:close/>
                </a:path>
                <a:path w="2369820" h="99059">
                  <a:moveTo>
                    <a:pt x="2361961" y="44196"/>
                  </a:moveTo>
                  <a:lnTo>
                    <a:pt x="2360676" y="44196"/>
                  </a:lnTo>
                  <a:lnTo>
                    <a:pt x="2360676" y="53340"/>
                  </a:lnTo>
                  <a:lnTo>
                    <a:pt x="2361961" y="53340"/>
                  </a:lnTo>
                  <a:lnTo>
                    <a:pt x="2369820" y="48768"/>
                  </a:lnTo>
                  <a:lnTo>
                    <a:pt x="2361961" y="44196"/>
                  </a:lnTo>
                  <a:close/>
                </a:path>
                <a:path w="2369820" h="99059">
                  <a:moveTo>
                    <a:pt x="25329" y="45720"/>
                  </a:moveTo>
                  <a:lnTo>
                    <a:pt x="12192" y="45720"/>
                  </a:lnTo>
                  <a:lnTo>
                    <a:pt x="18760" y="49530"/>
                  </a:lnTo>
                  <a:lnTo>
                    <a:pt x="25329" y="45720"/>
                  </a:lnTo>
                  <a:close/>
                </a:path>
                <a:path w="2369820" h="99059">
                  <a:moveTo>
                    <a:pt x="2286000" y="0"/>
                  </a:moveTo>
                  <a:lnTo>
                    <a:pt x="2281428" y="0"/>
                  </a:lnTo>
                  <a:lnTo>
                    <a:pt x="2279904" y="3048"/>
                  </a:lnTo>
                  <a:lnTo>
                    <a:pt x="2278380" y="4572"/>
                  </a:lnTo>
                  <a:lnTo>
                    <a:pt x="2279904" y="7620"/>
                  </a:lnTo>
                  <a:lnTo>
                    <a:pt x="2281428" y="9144"/>
                  </a:lnTo>
                  <a:lnTo>
                    <a:pt x="2351059" y="49530"/>
                  </a:lnTo>
                  <a:lnTo>
                    <a:pt x="2357628" y="45720"/>
                  </a:lnTo>
                  <a:lnTo>
                    <a:pt x="2360676" y="45720"/>
                  </a:lnTo>
                  <a:lnTo>
                    <a:pt x="2360676" y="44196"/>
                  </a:lnTo>
                  <a:lnTo>
                    <a:pt x="2361961" y="44196"/>
                  </a:lnTo>
                  <a:lnTo>
                    <a:pt x="2286000" y="0"/>
                  </a:lnTo>
                  <a:close/>
                </a:path>
              </a:pathLst>
            </a:custGeom>
            <a:solidFill>
              <a:srgbClr val="497DBA"/>
            </a:solidFill>
          </p:spPr>
          <p:txBody>
            <a:bodyPr wrap="square" lIns="0" tIns="0" rIns="0" bIns="0" rtlCol="0"/>
            <a:lstStyle/>
            <a:p>
              <a:endParaRPr/>
            </a:p>
          </p:txBody>
        </p:sp>
        <p:sp>
          <p:nvSpPr>
            <p:cNvPr id="24" name="object 24"/>
            <p:cNvSpPr/>
            <p:nvPr/>
          </p:nvSpPr>
          <p:spPr>
            <a:xfrm>
              <a:off x="3945635" y="6937243"/>
              <a:ext cx="715010" cy="370840"/>
            </a:xfrm>
            <a:custGeom>
              <a:avLst/>
              <a:gdLst/>
              <a:ahLst/>
              <a:cxnLst/>
              <a:rect l="l" t="t" r="r" b="b"/>
              <a:pathLst>
                <a:path w="715010" h="370840">
                  <a:moveTo>
                    <a:pt x="714755" y="0"/>
                  </a:moveTo>
                  <a:lnTo>
                    <a:pt x="0" y="0"/>
                  </a:lnTo>
                  <a:lnTo>
                    <a:pt x="0" y="370331"/>
                  </a:lnTo>
                  <a:lnTo>
                    <a:pt x="714755" y="370331"/>
                  </a:lnTo>
                  <a:lnTo>
                    <a:pt x="714755" y="0"/>
                  </a:lnTo>
                  <a:close/>
                </a:path>
              </a:pathLst>
            </a:custGeom>
            <a:solidFill>
              <a:srgbClr val="FFFFFF"/>
            </a:solidFill>
          </p:spPr>
          <p:txBody>
            <a:bodyPr wrap="square" lIns="0" tIns="0" rIns="0" bIns="0" rtlCol="0"/>
            <a:lstStyle/>
            <a:p>
              <a:endParaRPr/>
            </a:p>
          </p:txBody>
        </p:sp>
      </p:grpSp>
      <p:sp>
        <p:nvSpPr>
          <p:cNvPr id="25" name="object 25"/>
          <p:cNvSpPr txBox="1"/>
          <p:nvPr/>
        </p:nvSpPr>
        <p:spPr>
          <a:xfrm>
            <a:off x="5911088" y="7813040"/>
            <a:ext cx="498475" cy="299720"/>
          </a:xfrm>
          <a:prstGeom prst="rect">
            <a:avLst/>
          </a:prstGeom>
        </p:spPr>
        <p:txBody>
          <a:bodyPr vert="horz" wrap="square" lIns="0" tIns="12700" rIns="0" bIns="0" rtlCol="0">
            <a:spAutoFit/>
          </a:bodyPr>
          <a:lstStyle/>
          <a:p>
            <a:pPr marL="12700">
              <a:lnSpc>
                <a:spcPct val="100000"/>
              </a:lnSpc>
              <a:spcBef>
                <a:spcPts val="100"/>
              </a:spcBef>
            </a:pPr>
            <a:r>
              <a:rPr sz="1800" spc="-20" dirty="0">
                <a:latin typeface="Calibri"/>
                <a:cs typeface="Calibri"/>
              </a:rPr>
              <a:t>1.8m</a:t>
            </a:r>
            <a:endParaRPr sz="1800">
              <a:latin typeface="Calibri"/>
              <a:cs typeface="Calibri"/>
            </a:endParaRPr>
          </a:p>
        </p:txBody>
      </p:sp>
      <p:sp>
        <p:nvSpPr>
          <p:cNvPr id="26" name="object 26"/>
          <p:cNvSpPr/>
          <p:nvPr/>
        </p:nvSpPr>
        <p:spPr>
          <a:xfrm>
            <a:off x="5724144" y="7325862"/>
            <a:ext cx="105410" cy="1385570"/>
          </a:xfrm>
          <a:custGeom>
            <a:avLst/>
            <a:gdLst/>
            <a:ahLst/>
            <a:cxnLst/>
            <a:rect l="l" t="t" r="r" b="b"/>
            <a:pathLst>
              <a:path w="105410" h="1385570">
                <a:moveTo>
                  <a:pt x="9144" y="1293876"/>
                </a:moveTo>
                <a:lnTo>
                  <a:pt x="6096" y="1293876"/>
                </a:lnTo>
                <a:lnTo>
                  <a:pt x="3048" y="1295400"/>
                </a:lnTo>
                <a:lnTo>
                  <a:pt x="1524" y="1296924"/>
                </a:lnTo>
                <a:lnTo>
                  <a:pt x="0" y="1299972"/>
                </a:lnTo>
                <a:lnTo>
                  <a:pt x="1524" y="1301496"/>
                </a:lnTo>
                <a:lnTo>
                  <a:pt x="50292" y="1385316"/>
                </a:lnTo>
                <a:lnTo>
                  <a:pt x="55612" y="1376172"/>
                </a:lnTo>
                <a:lnTo>
                  <a:pt x="45720" y="1376172"/>
                </a:lnTo>
                <a:lnTo>
                  <a:pt x="45782" y="1357466"/>
                </a:lnTo>
                <a:lnTo>
                  <a:pt x="10668" y="1296924"/>
                </a:lnTo>
                <a:lnTo>
                  <a:pt x="9144" y="1293876"/>
                </a:lnTo>
                <a:close/>
              </a:path>
              <a:path w="105410" h="1385570">
                <a:moveTo>
                  <a:pt x="50369" y="1365374"/>
                </a:moveTo>
                <a:lnTo>
                  <a:pt x="45730" y="1373106"/>
                </a:lnTo>
                <a:lnTo>
                  <a:pt x="45720" y="1376172"/>
                </a:lnTo>
                <a:lnTo>
                  <a:pt x="54864" y="1376172"/>
                </a:lnTo>
                <a:lnTo>
                  <a:pt x="54854" y="1373106"/>
                </a:lnTo>
                <a:lnTo>
                  <a:pt x="50369" y="1365374"/>
                </a:lnTo>
                <a:close/>
              </a:path>
              <a:path w="105410" h="1385570">
                <a:moveTo>
                  <a:pt x="94488" y="1293876"/>
                </a:moveTo>
                <a:lnTo>
                  <a:pt x="91440" y="1295400"/>
                </a:lnTo>
                <a:lnTo>
                  <a:pt x="91440" y="1296924"/>
                </a:lnTo>
                <a:lnTo>
                  <a:pt x="54925" y="1357781"/>
                </a:lnTo>
                <a:lnTo>
                  <a:pt x="54864" y="1376172"/>
                </a:lnTo>
                <a:lnTo>
                  <a:pt x="55612" y="1376172"/>
                </a:lnTo>
                <a:lnTo>
                  <a:pt x="99060" y="1301496"/>
                </a:lnTo>
                <a:lnTo>
                  <a:pt x="100584" y="1299972"/>
                </a:lnTo>
                <a:lnTo>
                  <a:pt x="99060" y="1296924"/>
                </a:lnTo>
                <a:lnTo>
                  <a:pt x="97536" y="1295400"/>
                </a:lnTo>
                <a:lnTo>
                  <a:pt x="94488" y="1293876"/>
                </a:lnTo>
                <a:close/>
              </a:path>
              <a:path w="105410" h="1385570">
                <a:moveTo>
                  <a:pt x="54925" y="1357781"/>
                </a:moveTo>
                <a:lnTo>
                  <a:pt x="50369" y="1365374"/>
                </a:lnTo>
                <a:lnTo>
                  <a:pt x="54864" y="1373124"/>
                </a:lnTo>
                <a:lnTo>
                  <a:pt x="54925" y="1357781"/>
                </a:lnTo>
                <a:close/>
              </a:path>
              <a:path w="105410" h="1385570">
                <a:moveTo>
                  <a:pt x="45782" y="1357466"/>
                </a:moveTo>
                <a:lnTo>
                  <a:pt x="45730" y="1373106"/>
                </a:lnTo>
                <a:lnTo>
                  <a:pt x="50369" y="1365374"/>
                </a:lnTo>
                <a:lnTo>
                  <a:pt x="45782" y="1357466"/>
                </a:lnTo>
                <a:close/>
              </a:path>
              <a:path w="105410" h="1385570">
                <a:moveTo>
                  <a:pt x="54786" y="19941"/>
                </a:moveTo>
                <a:lnTo>
                  <a:pt x="50235" y="27526"/>
                </a:lnTo>
                <a:lnTo>
                  <a:pt x="45782" y="1357466"/>
                </a:lnTo>
                <a:lnTo>
                  <a:pt x="50369" y="1365374"/>
                </a:lnTo>
                <a:lnTo>
                  <a:pt x="54925" y="1357781"/>
                </a:lnTo>
                <a:lnTo>
                  <a:pt x="59378" y="27858"/>
                </a:lnTo>
                <a:lnTo>
                  <a:pt x="54786" y="19941"/>
                </a:lnTo>
                <a:close/>
              </a:path>
              <a:path w="105410" h="1385570">
                <a:moveTo>
                  <a:pt x="54864" y="0"/>
                </a:moveTo>
                <a:lnTo>
                  <a:pt x="6096" y="83820"/>
                </a:lnTo>
                <a:lnTo>
                  <a:pt x="4572" y="85344"/>
                </a:lnTo>
                <a:lnTo>
                  <a:pt x="6096" y="88392"/>
                </a:lnTo>
                <a:lnTo>
                  <a:pt x="7620" y="89916"/>
                </a:lnTo>
                <a:lnTo>
                  <a:pt x="10668" y="91440"/>
                </a:lnTo>
                <a:lnTo>
                  <a:pt x="12192" y="91440"/>
                </a:lnTo>
                <a:lnTo>
                  <a:pt x="13716" y="88392"/>
                </a:lnTo>
                <a:lnTo>
                  <a:pt x="50235" y="27526"/>
                </a:lnTo>
                <a:lnTo>
                  <a:pt x="50292" y="10668"/>
                </a:lnTo>
                <a:lnTo>
                  <a:pt x="61070" y="10668"/>
                </a:lnTo>
                <a:lnTo>
                  <a:pt x="54864" y="0"/>
                </a:lnTo>
                <a:close/>
              </a:path>
              <a:path w="105410" h="1385570">
                <a:moveTo>
                  <a:pt x="61957" y="12192"/>
                </a:moveTo>
                <a:lnTo>
                  <a:pt x="59436" y="12192"/>
                </a:lnTo>
                <a:lnTo>
                  <a:pt x="59378" y="27858"/>
                </a:lnTo>
                <a:lnTo>
                  <a:pt x="94488" y="88392"/>
                </a:lnTo>
                <a:lnTo>
                  <a:pt x="96012" y="91440"/>
                </a:lnTo>
                <a:lnTo>
                  <a:pt x="99060" y="91440"/>
                </a:lnTo>
                <a:lnTo>
                  <a:pt x="102108" y="89916"/>
                </a:lnTo>
                <a:lnTo>
                  <a:pt x="103632" y="89916"/>
                </a:lnTo>
                <a:lnTo>
                  <a:pt x="105156" y="86868"/>
                </a:lnTo>
                <a:lnTo>
                  <a:pt x="103632" y="83820"/>
                </a:lnTo>
                <a:lnTo>
                  <a:pt x="61957" y="12192"/>
                </a:lnTo>
                <a:close/>
              </a:path>
              <a:path w="105410" h="1385570">
                <a:moveTo>
                  <a:pt x="59430" y="12200"/>
                </a:moveTo>
                <a:lnTo>
                  <a:pt x="54786" y="19941"/>
                </a:lnTo>
                <a:lnTo>
                  <a:pt x="59378" y="27858"/>
                </a:lnTo>
                <a:lnTo>
                  <a:pt x="59430" y="12200"/>
                </a:lnTo>
                <a:close/>
              </a:path>
              <a:path w="105410" h="1385570">
                <a:moveTo>
                  <a:pt x="59436" y="10668"/>
                </a:moveTo>
                <a:lnTo>
                  <a:pt x="50292" y="10668"/>
                </a:lnTo>
                <a:lnTo>
                  <a:pt x="50235" y="27526"/>
                </a:lnTo>
                <a:lnTo>
                  <a:pt x="54786" y="19941"/>
                </a:lnTo>
                <a:lnTo>
                  <a:pt x="50292" y="12192"/>
                </a:lnTo>
                <a:lnTo>
                  <a:pt x="59430" y="12192"/>
                </a:lnTo>
                <a:lnTo>
                  <a:pt x="59436" y="10668"/>
                </a:lnTo>
                <a:close/>
              </a:path>
              <a:path w="105410" h="1385570">
                <a:moveTo>
                  <a:pt x="59430" y="12192"/>
                </a:moveTo>
                <a:lnTo>
                  <a:pt x="50292" y="12192"/>
                </a:lnTo>
                <a:lnTo>
                  <a:pt x="54786" y="19941"/>
                </a:lnTo>
                <a:lnTo>
                  <a:pt x="59430" y="12192"/>
                </a:lnTo>
                <a:close/>
              </a:path>
              <a:path w="105410" h="1385570">
                <a:moveTo>
                  <a:pt x="61070" y="10668"/>
                </a:moveTo>
                <a:lnTo>
                  <a:pt x="59436" y="10668"/>
                </a:lnTo>
                <a:lnTo>
                  <a:pt x="59430" y="12200"/>
                </a:lnTo>
                <a:lnTo>
                  <a:pt x="61957" y="12192"/>
                </a:lnTo>
                <a:lnTo>
                  <a:pt x="61070" y="10668"/>
                </a:lnTo>
                <a:close/>
              </a:path>
            </a:pathLst>
          </a:custGeom>
          <a:solidFill>
            <a:srgbClr val="497DBA"/>
          </a:solidFill>
        </p:spPr>
        <p:txBody>
          <a:bodyPr wrap="square" lIns="0" tIns="0" rIns="0" bIns="0" rtlCol="0"/>
          <a:lstStyle/>
          <a:p>
            <a:endParaRPr/>
          </a:p>
        </p:txBody>
      </p:sp>
      <p:sp>
        <p:nvSpPr>
          <p:cNvPr id="27" name="object 27"/>
          <p:cNvSpPr txBox="1"/>
          <p:nvPr/>
        </p:nvSpPr>
        <p:spPr>
          <a:xfrm>
            <a:off x="4022852" y="6955028"/>
            <a:ext cx="498475" cy="299720"/>
          </a:xfrm>
          <a:prstGeom prst="rect">
            <a:avLst/>
          </a:prstGeom>
        </p:spPr>
        <p:txBody>
          <a:bodyPr vert="horz" wrap="square" lIns="0" tIns="12700" rIns="0" bIns="0" rtlCol="0">
            <a:spAutoFit/>
          </a:bodyPr>
          <a:lstStyle/>
          <a:p>
            <a:pPr marL="12700">
              <a:lnSpc>
                <a:spcPct val="100000"/>
              </a:lnSpc>
              <a:spcBef>
                <a:spcPts val="100"/>
              </a:spcBef>
            </a:pPr>
            <a:r>
              <a:rPr sz="1800" spc="-20" dirty="0">
                <a:latin typeface="Calibri"/>
                <a:cs typeface="Calibri"/>
              </a:rPr>
              <a:t>3.6m</a:t>
            </a:r>
            <a:endParaRPr sz="1800">
              <a:latin typeface="Calibri"/>
              <a:cs typeface="Calibri"/>
            </a:endParaRPr>
          </a:p>
        </p:txBody>
      </p:sp>
      <p:sp>
        <p:nvSpPr>
          <p:cNvPr id="28" name="object 28"/>
          <p:cNvSpPr txBox="1"/>
          <p:nvPr/>
        </p:nvSpPr>
        <p:spPr>
          <a:xfrm>
            <a:off x="3881120" y="8768588"/>
            <a:ext cx="1050290" cy="239395"/>
          </a:xfrm>
          <a:prstGeom prst="rect">
            <a:avLst/>
          </a:prstGeom>
        </p:spPr>
        <p:txBody>
          <a:bodyPr vert="horz" wrap="square" lIns="0" tIns="12700" rIns="0" bIns="0" rtlCol="0">
            <a:spAutoFit/>
          </a:bodyPr>
          <a:lstStyle/>
          <a:p>
            <a:pPr marL="12700">
              <a:lnSpc>
                <a:spcPct val="100000"/>
              </a:lnSpc>
              <a:spcBef>
                <a:spcPts val="100"/>
              </a:spcBef>
            </a:pPr>
            <a:r>
              <a:rPr sz="1400" spc="-20" dirty="0">
                <a:latin typeface="ＭＳ Ｐゴシック"/>
                <a:cs typeface="ＭＳ Ｐゴシック"/>
              </a:rPr>
              <a:t>【ブース前面】</a:t>
            </a:r>
            <a:endParaRPr sz="1400">
              <a:latin typeface="ＭＳ Ｐゴシック"/>
              <a:cs typeface="ＭＳ Ｐゴシック"/>
            </a:endParaRPr>
          </a:p>
        </p:txBody>
      </p:sp>
      <p:sp>
        <p:nvSpPr>
          <p:cNvPr id="29" name="object 29"/>
          <p:cNvSpPr/>
          <p:nvPr/>
        </p:nvSpPr>
        <p:spPr>
          <a:xfrm>
            <a:off x="605027" y="6810750"/>
            <a:ext cx="1739264" cy="1763395"/>
          </a:xfrm>
          <a:custGeom>
            <a:avLst/>
            <a:gdLst/>
            <a:ahLst/>
            <a:cxnLst/>
            <a:rect l="l" t="t" r="r" b="b"/>
            <a:pathLst>
              <a:path w="1739264" h="1763395">
                <a:moveTo>
                  <a:pt x="9144" y="1754124"/>
                </a:moveTo>
                <a:lnTo>
                  <a:pt x="4572" y="1754124"/>
                </a:lnTo>
                <a:lnTo>
                  <a:pt x="4572" y="1763268"/>
                </a:lnTo>
                <a:lnTo>
                  <a:pt x="36576" y="1763268"/>
                </a:lnTo>
                <a:lnTo>
                  <a:pt x="36576" y="1758696"/>
                </a:lnTo>
                <a:lnTo>
                  <a:pt x="9144" y="1758696"/>
                </a:lnTo>
                <a:lnTo>
                  <a:pt x="9144" y="1754124"/>
                </a:lnTo>
                <a:close/>
              </a:path>
              <a:path w="1739264" h="1763395">
                <a:moveTo>
                  <a:pt x="9144" y="1720596"/>
                </a:moveTo>
                <a:lnTo>
                  <a:pt x="0" y="1720596"/>
                </a:lnTo>
                <a:lnTo>
                  <a:pt x="0" y="1758696"/>
                </a:lnTo>
                <a:lnTo>
                  <a:pt x="4572" y="1758696"/>
                </a:lnTo>
                <a:lnTo>
                  <a:pt x="4572" y="1754124"/>
                </a:lnTo>
                <a:lnTo>
                  <a:pt x="9144" y="1754124"/>
                </a:lnTo>
                <a:lnTo>
                  <a:pt x="9144" y="1720596"/>
                </a:lnTo>
                <a:close/>
              </a:path>
              <a:path w="1739264" h="1763395">
                <a:moveTo>
                  <a:pt x="36576" y="1754124"/>
                </a:moveTo>
                <a:lnTo>
                  <a:pt x="9144" y="1754124"/>
                </a:lnTo>
                <a:lnTo>
                  <a:pt x="9144" y="1758696"/>
                </a:lnTo>
                <a:lnTo>
                  <a:pt x="36576" y="1758696"/>
                </a:lnTo>
                <a:lnTo>
                  <a:pt x="36576" y="1754124"/>
                </a:lnTo>
                <a:close/>
              </a:path>
              <a:path w="1739264" h="1763395">
                <a:moveTo>
                  <a:pt x="9144" y="1653540"/>
                </a:moveTo>
                <a:lnTo>
                  <a:pt x="0" y="1653540"/>
                </a:lnTo>
                <a:lnTo>
                  <a:pt x="0" y="1691640"/>
                </a:lnTo>
                <a:lnTo>
                  <a:pt x="9144" y="1691640"/>
                </a:lnTo>
                <a:lnTo>
                  <a:pt x="9144" y="1653540"/>
                </a:lnTo>
                <a:close/>
              </a:path>
              <a:path w="1739264" h="1763395">
                <a:moveTo>
                  <a:pt x="9144" y="1588008"/>
                </a:moveTo>
                <a:lnTo>
                  <a:pt x="0" y="1588008"/>
                </a:lnTo>
                <a:lnTo>
                  <a:pt x="0" y="1626108"/>
                </a:lnTo>
                <a:lnTo>
                  <a:pt x="9144" y="1626108"/>
                </a:lnTo>
                <a:lnTo>
                  <a:pt x="9144" y="1588008"/>
                </a:lnTo>
                <a:close/>
              </a:path>
              <a:path w="1739264" h="1763395">
                <a:moveTo>
                  <a:pt x="9144" y="1520952"/>
                </a:moveTo>
                <a:lnTo>
                  <a:pt x="0" y="1520952"/>
                </a:lnTo>
                <a:lnTo>
                  <a:pt x="0" y="1559052"/>
                </a:lnTo>
                <a:lnTo>
                  <a:pt x="9144" y="1559052"/>
                </a:lnTo>
                <a:lnTo>
                  <a:pt x="9144" y="1520952"/>
                </a:lnTo>
                <a:close/>
              </a:path>
              <a:path w="1739264" h="1763395">
                <a:moveTo>
                  <a:pt x="9144" y="1453896"/>
                </a:moveTo>
                <a:lnTo>
                  <a:pt x="0" y="1453896"/>
                </a:lnTo>
                <a:lnTo>
                  <a:pt x="0" y="1491996"/>
                </a:lnTo>
                <a:lnTo>
                  <a:pt x="9144" y="1491996"/>
                </a:lnTo>
                <a:lnTo>
                  <a:pt x="9144" y="1453896"/>
                </a:lnTo>
                <a:close/>
              </a:path>
              <a:path w="1739264" h="1763395">
                <a:moveTo>
                  <a:pt x="9144" y="1386840"/>
                </a:moveTo>
                <a:lnTo>
                  <a:pt x="0" y="1386840"/>
                </a:lnTo>
                <a:lnTo>
                  <a:pt x="0" y="1424940"/>
                </a:lnTo>
                <a:lnTo>
                  <a:pt x="9144" y="1424940"/>
                </a:lnTo>
                <a:lnTo>
                  <a:pt x="9144" y="1386840"/>
                </a:lnTo>
                <a:close/>
              </a:path>
              <a:path w="1739264" h="1763395">
                <a:moveTo>
                  <a:pt x="9144" y="1321308"/>
                </a:moveTo>
                <a:lnTo>
                  <a:pt x="0" y="1321308"/>
                </a:lnTo>
                <a:lnTo>
                  <a:pt x="0" y="1359408"/>
                </a:lnTo>
                <a:lnTo>
                  <a:pt x="9144" y="1359408"/>
                </a:lnTo>
                <a:lnTo>
                  <a:pt x="9144" y="1321308"/>
                </a:lnTo>
                <a:close/>
              </a:path>
              <a:path w="1739264" h="1763395">
                <a:moveTo>
                  <a:pt x="9144" y="1254252"/>
                </a:moveTo>
                <a:lnTo>
                  <a:pt x="0" y="1254252"/>
                </a:lnTo>
                <a:lnTo>
                  <a:pt x="0" y="1292352"/>
                </a:lnTo>
                <a:lnTo>
                  <a:pt x="9144" y="1292352"/>
                </a:lnTo>
                <a:lnTo>
                  <a:pt x="9144" y="1254252"/>
                </a:lnTo>
                <a:close/>
              </a:path>
              <a:path w="1739264" h="1763395">
                <a:moveTo>
                  <a:pt x="9144" y="1187196"/>
                </a:moveTo>
                <a:lnTo>
                  <a:pt x="0" y="1187196"/>
                </a:lnTo>
                <a:lnTo>
                  <a:pt x="0" y="1225296"/>
                </a:lnTo>
                <a:lnTo>
                  <a:pt x="9144" y="1225296"/>
                </a:lnTo>
                <a:lnTo>
                  <a:pt x="9144" y="1187196"/>
                </a:lnTo>
                <a:close/>
              </a:path>
              <a:path w="1739264" h="1763395">
                <a:moveTo>
                  <a:pt x="9144" y="1120140"/>
                </a:moveTo>
                <a:lnTo>
                  <a:pt x="0" y="1120140"/>
                </a:lnTo>
                <a:lnTo>
                  <a:pt x="0" y="1158240"/>
                </a:lnTo>
                <a:lnTo>
                  <a:pt x="9144" y="1158240"/>
                </a:lnTo>
                <a:lnTo>
                  <a:pt x="9144" y="1120140"/>
                </a:lnTo>
                <a:close/>
              </a:path>
              <a:path w="1739264" h="1763395">
                <a:moveTo>
                  <a:pt x="9144" y="1054608"/>
                </a:moveTo>
                <a:lnTo>
                  <a:pt x="0" y="1054608"/>
                </a:lnTo>
                <a:lnTo>
                  <a:pt x="0" y="1092708"/>
                </a:lnTo>
                <a:lnTo>
                  <a:pt x="9144" y="1092708"/>
                </a:lnTo>
                <a:lnTo>
                  <a:pt x="9144" y="1054608"/>
                </a:lnTo>
                <a:close/>
              </a:path>
              <a:path w="1739264" h="1763395">
                <a:moveTo>
                  <a:pt x="9144" y="987552"/>
                </a:moveTo>
                <a:lnTo>
                  <a:pt x="0" y="987552"/>
                </a:lnTo>
                <a:lnTo>
                  <a:pt x="0" y="1025652"/>
                </a:lnTo>
                <a:lnTo>
                  <a:pt x="9144" y="1025652"/>
                </a:lnTo>
                <a:lnTo>
                  <a:pt x="9144" y="987552"/>
                </a:lnTo>
                <a:close/>
              </a:path>
              <a:path w="1739264" h="1763395">
                <a:moveTo>
                  <a:pt x="9144" y="920496"/>
                </a:moveTo>
                <a:lnTo>
                  <a:pt x="0" y="920496"/>
                </a:lnTo>
                <a:lnTo>
                  <a:pt x="0" y="958596"/>
                </a:lnTo>
                <a:lnTo>
                  <a:pt x="9144" y="958596"/>
                </a:lnTo>
                <a:lnTo>
                  <a:pt x="9144" y="920496"/>
                </a:lnTo>
                <a:close/>
              </a:path>
              <a:path w="1739264" h="1763395">
                <a:moveTo>
                  <a:pt x="9144" y="853440"/>
                </a:moveTo>
                <a:lnTo>
                  <a:pt x="0" y="853440"/>
                </a:lnTo>
                <a:lnTo>
                  <a:pt x="0" y="891540"/>
                </a:lnTo>
                <a:lnTo>
                  <a:pt x="9144" y="891540"/>
                </a:lnTo>
                <a:lnTo>
                  <a:pt x="9144" y="853440"/>
                </a:lnTo>
                <a:close/>
              </a:path>
              <a:path w="1739264" h="1763395">
                <a:moveTo>
                  <a:pt x="9144" y="787908"/>
                </a:moveTo>
                <a:lnTo>
                  <a:pt x="0" y="787908"/>
                </a:lnTo>
                <a:lnTo>
                  <a:pt x="0" y="826008"/>
                </a:lnTo>
                <a:lnTo>
                  <a:pt x="9144" y="826008"/>
                </a:lnTo>
                <a:lnTo>
                  <a:pt x="9144" y="787908"/>
                </a:lnTo>
                <a:close/>
              </a:path>
              <a:path w="1739264" h="1763395">
                <a:moveTo>
                  <a:pt x="9144" y="720852"/>
                </a:moveTo>
                <a:lnTo>
                  <a:pt x="0" y="720852"/>
                </a:lnTo>
                <a:lnTo>
                  <a:pt x="0" y="758952"/>
                </a:lnTo>
                <a:lnTo>
                  <a:pt x="9144" y="758952"/>
                </a:lnTo>
                <a:lnTo>
                  <a:pt x="9144" y="720852"/>
                </a:lnTo>
                <a:close/>
              </a:path>
              <a:path w="1739264" h="1763395">
                <a:moveTo>
                  <a:pt x="9144" y="653796"/>
                </a:moveTo>
                <a:lnTo>
                  <a:pt x="0" y="653796"/>
                </a:lnTo>
                <a:lnTo>
                  <a:pt x="0" y="691896"/>
                </a:lnTo>
                <a:lnTo>
                  <a:pt x="9144" y="691896"/>
                </a:lnTo>
                <a:lnTo>
                  <a:pt x="9144" y="653796"/>
                </a:lnTo>
                <a:close/>
              </a:path>
              <a:path w="1739264" h="1763395">
                <a:moveTo>
                  <a:pt x="9144" y="586740"/>
                </a:moveTo>
                <a:lnTo>
                  <a:pt x="0" y="586740"/>
                </a:lnTo>
                <a:lnTo>
                  <a:pt x="0" y="624840"/>
                </a:lnTo>
                <a:lnTo>
                  <a:pt x="9144" y="624840"/>
                </a:lnTo>
                <a:lnTo>
                  <a:pt x="9144" y="586740"/>
                </a:lnTo>
                <a:close/>
              </a:path>
              <a:path w="1739264" h="1763395">
                <a:moveTo>
                  <a:pt x="9144" y="521208"/>
                </a:moveTo>
                <a:lnTo>
                  <a:pt x="0" y="521208"/>
                </a:lnTo>
                <a:lnTo>
                  <a:pt x="0" y="559308"/>
                </a:lnTo>
                <a:lnTo>
                  <a:pt x="9144" y="559308"/>
                </a:lnTo>
                <a:lnTo>
                  <a:pt x="9144" y="521208"/>
                </a:lnTo>
                <a:close/>
              </a:path>
              <a:path w="1739264" h="1763395">
                <a:moveTo>
                  <a:pt x="9144" y="454152"/>
                </a:moveTo>
                <a:lnTo>
                  <a:pt x="0" y="454152"/>
                </a:lnTo>
                <a:lnTo>
                  <a:pt x="0" y="492252"/>
                </a:lnTo>
                <a:lnTo>
                  <a:pt x="9144" y="492252"/>
                </a:lnTo>
                <a:lnTo>
                  <a:pt x="9144" y="454152"/>
                </a:lnTo>
                <a:close/>
              </a:path>
              <a:path w="1739264" h="1763395">
                <a:moveTo>
                  <a:pt x="9144" y="387096"/>
                </a:moveTo>
                <a:lnTo>
                  <a:pt x="0" y="387096"/>
                </a:lnTo>
                <a:lnTo>
                  <a:pt x="0" y="425196"/>
                </a:lnTo>
                <a:lnTo>
                  <a:pt x="9144" y="425196"/>
                </a:lnTo>
                <a:lnTo>
                  <a:pt x="9144" y="387096"/>
                </a:lnTo>
                <a:close/>
              </a:path>
              <a:path w="1739264" h="1763395">
                <a:moveTo>
                  <a:pt x="9144" y="320040"/>
                </a:moveTo>
                <a:lnTo>
                  <a:pt x="0" y="320040"/>
                </a:lnTo>
                <a:lnTo>
                  <a:pt x="0" y="358140"/>
                </a:lnTo>
                <a:lnTo>
                  <a:pt x="9144" y="358140"/>
                </a:lnTo>
                <a:lnTo>
                  <a:pt x="9144" y="320040"/>
                </a:lnTo>
                <a:close/>
              </a:path>
              <a:path w="1739264" h="1763395">
                <a:moveTo>
                  <a:pt x="9144" y="254508"/>
                </a:moveTo>
                <a:lnTo>
                  <a:pt x="0" y="254508"/>
                </a:lnTo>
                <a:lnTo>
                  <a:pt x="0" y="292608"/>
                </a:lnTo>
                <a:lnTo>
                  <a:pt x="9144" y="292608"/>
                </a:lnTo>
                <a:lnTo>
                  <a:pt x="9144" y="254508"/>
                </a:lnTo>
                <a:close/>
              </a:path>
              <a:path w="1739264" h="1763395">
                <a:moveTo>
                  <a:pt x="9144" y="187452"/>
                </a:moveTo>
                <a:lnTo>
                  <a:pt x="0" y="187452"/>
                </a:lnTo>
                <a:lnTo>
                  <a:pt x="0" y="225552"/>
                </a:lnTo>
                <a:lnTo>
                  <a:pt x="9144" y="225552"/>
                </a:lnTo>
                <a:lnTo>
                  <a:pt x="9144" y="187452"/>
                </a:lnTo>
                <a:close/>
              </a:path>
              <a:path w="1739264" h="1763395">
                <a:moveTo>
                  <a:pt x="9144" y="120396"/>
                </a:moveTo>
                <a:lnTo>
                  <a:pt x="0" y="120396"/>
                </a:lnTo>
                <a:lnTo>
                  <a:pt x="0" y="158496"/>
                </a:lnTo>
                <a:lnTo>
                  <a:pt x="9144" y="158496"/>
                </a:lnTo>
                <a:lnTo>
                  <a:pt x="9144" y="120396"/>
                </a:lnTo>
                <a:close/>
              </a:path>
              <a:path w="1739264" h="1763395">
                <a:moveTo>
                  <a:pt x="9144" y="53340"/>
                </a:moveTo>
                <a:lnTo>
                  <a:pt x="0" y="53340"/>
                </a:lnTo>
                <a:lnTo>
                  <a:pt x="0" y="91440"/>
                </a:lnTo>
                <a:lnTo>
                  <a:pt x="9144" y="91440"/>
                </a:lnTo>
                <a:lnTo>
                  <a:pt x="9144" y="53340"/>
                </a:lnTo>
                <a:close/>
              </a:path>
              <a:path w="1739264" h="1763395">
                <a:moveTo>
                  <a:pt x="22860" y="0"/>
                </a:moveTo>
                <a:lnTo>
                  <a:pt x="0" y="0"/>
                </a:lnTo>
                <a:lnTo>
                  <a:pt x="0" y="25908"/>
                </a:lnTo>
                <a:lnTo>
                  <a:pt x="9144" y="25908"/>
                </a:lnTo>
                <a:lnTo>
                  <a:pt x="9144" y="9144"/>
                </a:lnTo>
                <a:lnTo>
                  <a:pt x="4572" y="9144"/>
                </a:lnTo>
                <a:lnTo>
                  <a:pt x="9144" y="4572"/>
                </a:lnTo>
                <a:lnTo>
                  <a:pt x="22860" y="4572"/>
                </a:lnTo>
                <a:lnTo>
                  <a:pt x="22860" y="0"/>
                </a:lnTo>
                <a:close/>
              </a:path>
              <a:path w="1739264" h="1763395">
                <a:moveTo>
                  <a:pt x="9144" y="4572"/>
                </a:moveTo>
                <a:lnTo>
                  <a:pt x="4572" y="9144"/>
                </a:lnTo>
                <a:lnTo>
                  <a:pt x="9144" y="9144"/>
                </a:lnTo>
                <a:lnTo>
                  <a:pt x="9144" y="4572"/>
                </a:lnTo>
                <a:close/>
              </a:path>
              <a:path w="1739264" h="1763395">
                <a:moveTo>
                  <a:pt x="22860" y="4572"/>
                </a:moveTo>
                <a:lnTo>
                  <a:pt x="9144" y="4572"/>
                </a:lnTo>
                <a:lnTo>
                  <a:pt x="9144" y="9144"/>
                </a:lnTo>
                <a:lnTo>
                  <a:pt x="22860" y="9144"/>
                </a:lnTo>
                <a:lnTo>
                  <a:pt x="22860" y="4572"/>
                </a:lnTo>
                <a:close/>
              </a:path>
              <a:path w="1739264" h="1763395">
                <a:moveTo>
                  <a:pt x="89916" y="0"/>
                </a:moveTo>
                <a:lnTo>
                  <a:pt x="51816" y="0"/>
                </a:lnTo>
                <a:lnTo>
                  <a:pt x="51816" y="9144"/>
                </a:lnTo>
                <a:lnTo>
                  <a:pt x="89916" y="9144"/>
                </a:lnTo>
                <a:lnTo>
                  <a:pt x="89916" y="0"/>
                </a:lnTo>
                <a:close/>
              </a:path>
              <a:path w="1739264" h="1763395">
                <a:moveTo>
                  <a:pt x="155448" y="0"/>
                </a:moveTo>
                <a:lnTo>
                  <a:pt x="117348" y="0"/>
                </a:lnTo>
                <a:lnTo>
                  <a:pt x="117348" y="9144"/>
                </a:lnTo>
                <a:lnTo>
                  <a:pt x="155448" y="9144"/>
                </a:lnTo>
                <a:lnTo>
                  <a:pt x="155448" y="0"/>
                </a:lnTo>
                <a:close/>
              </a:path>
              <a:path w="1739264" h="1763395">
                <a:moveTo>
                  <a:pt x="222504" y="0"/>
                </a:moveTo>
                <a:lnTo>
                  <a:pt x="184404" y="0"/>
                </a:lnTo>
                <a:lnTo>
                  <a:pt x="184404" y="9144"/>
                </a:lnTo>
                <a:lnTo>
                  <a:pt x="222504" y="9144"/>
                </a:lnTo>
                <a:lnTo>
                  <a:pt x="222504" y="0"/>
                </a:lnTo>
                <a:close/>
              </a:path>
              <a:path w="1739264" h="1763395">
                <a:moveTo>
                  <a:pt x="289560" y="0"/>
                </a:moveTo>
                <a:lnTo>
                  <a:pt x="251460" y="0"/>
                </a:lnTo>
                <a:lnTo>
                  <a:pt x="251460" y="9144"/>
                </a:lnTo>
                <a:lnTo>
                  <a:pt x="289560" y="9144"/>
                </a:lnTo>
                <a:lnTo>
                  <a:pt x="289560" y="0"/>
                </a:lnTo>
                <a:close/>
              </a:path>
              <a:path w="1739264" h="1763395">
                <a:moveTo>
                  <a:pt x="356616" y="0"/>
                </a:moveTo>
                <a:lnTo>
                  <a:pt x="318516" y="0"/>
                </a:lnTo>
                <a:lnTo>
                  <a:pt x="318516" y="9144"/>
                </a:lnTo>
                <a:lnTo>
                  <a:pt x="356616" y="9144"/>
                </a:lnTo>
                <a:lnTo>
                  <a:pt x="356616" y="0"/>
                </a:lnTo>
                <a:close/>
              </a:path>
              <a:path w="1739264" h="1763395">
                <a:moveTo>
                  <a:pt x="422148" y="0"/>
                </a:moveTo>
                <a:lnTo>
                  <a:pt x="384048" y="0"/>
                </a:lnTo>
                <a:lnTo>
                  <a:pt x="384048" y="9144"/>
                </a:lnTo>
                <a:lnTo>
                  <a:pt x="422148" y="9144"/>
                </a:lnTo>
                <a:lnTo>
                  <a:pt x="422148" y="0"/>
                </a:lnTo>
                <a:close/>
              </a:path>
              <a:path w="1739264" h="1763395">
                <a:moveTo>
                  <a:pt x="489204" y="0"/>
                </a:moveTo>
                <a:lnTo>
                  <a:pt x="451104" y="0"/>
                </a:lnTo>
                <a:lnTo>
                  <a:pt x="451104" y="9144"/>
                </a:lnTo>
                <a:lnTo>
                  <a:pt x="489204" y="9144"/>
                </a:lnTo>
                <a:lnTo>
                  <a:pt x="489204" y="0"/>
                </a:lnTo>
                <a:close/>
              </a:path>
              <a:path w="1739264" h="1763395">
                <a:moveTo>
                  <a:pt x="556260" y="0"/>
                </a:moveTo>
                <a:lnTo>
                  <a:pt x="518160" y="0"/>
                </a:lnTo>
                <a:lnTo>
                  <a:pt x="518160" y="9144"/>
                </a:lnTo>
                <a:lnTo>
                  <a:pt x="556260" y="9144"/>
                </a:lnTo>
                <a:lnTo>
                  <a:pt x="556260" y="0"/>
                </a:lnTo>
                <a:close/>
              </a:path>
              <a:path w="1739264" h="1763395">
                <a:moveTo>
                  <a:pt x="623316" y="0"/>
                </a:moveTo>
                <a:lnTo>
                  <a:pt x="585216" y="0"/>
                </a:lnTo>
                <a:lnTo>
                  <a:pt x="585216" y="9144"/>
                </a:lnTo>
                <a:lnTo>
                  <a:pt x="623316" y="9144"/>
                </a:lnTo>
                <a:lnTo>
                  <a:pt x="623316" y="0"/>
                </a:lnTo>
                <a:close/>
              </a:path>
              <a:path w="1739264" h="1763395">
                <a:moveTo>
                  <a:pt x="688848" y="0"/>
                </a:moveTo>
                <a:lnTo>
                  <a:pt x="650748" y="0"/>
                </a:lnTo>
                <a:lnTo>
                  <a:pt x="650748" y="9144"/>
                </a:lnTo>
                <a:lnTo>
                  <a:pt x="688848" y="9144"/>
                </a:lnTo>
                <a:lnTo>
                  <a:pt x="688848" y="0"/>
                </a:lnTo>
                <a:close/>
              </a:path>
              <a:path w="1739264" h="1763395">
                <a:moveTo>
                  <a:pt x="755904" y="0"/>
                </a:moveTo>
                <a:lnTo>
                  <a:pt x="717804" y="0"/>
                </a:lnTo>
                <a:lnTo>
                  <a:pt x="717804" y="9144"/>
                </a:lnTo>
                <a:lnTo>
                  <a:pt x="755904" y="9144"/>
                </a:lnTo>
                <a:lnTo>
                  <a:pt x="755904" y="0"/>
                </a:lnTo>
                <a:close/>
              </a:path>
              <a:path w="1739264" h="1763395">
                <a:moveTo>
                  <a:pt x="822960" y="0"/>
                </a:moveTo>
                <a:lnTo>
                  <a:pt x="784860" y="0"/>
                </a:lnTo>
                <a:lnTo>
                  <a:pt x="784860" y="9144"/>
                </a:lnTo>
                <a:lnTo>
                  <a:pt x="822960" y="9144"/>
                </a:lnTo>
                <a:lnTo>
                  <a:pt x="822960" y="0"/>
                </a:lnTo>
                <a:close/>
              </a:path>
              <a:path w="1739264" h="1763395">
                <a:moveTo>
                  <a:pt x="890016" y="0"/>
                </a:moveTo>
                <a:lnTo>
                  <a:pt x="851916" y="0"/>
                </a:lnTo>
                <a:lnTo>
                  <a:pt x="851916" y="9144"/>
                </a:lnTo>
                <a:lnTo>
                  <a:pt x="890016" y="9144"/>
                </a:lnTo>
                <a:lnTo>
                  <a:pt x="890016" y="0"/>
                </a:lnTo>
                <a:close/>
              </a:path>
              <a:path w="1739264" h="1763395">
                <a:moveTo>
                  <a:pt x="955548" y="0"/>
                </a:moveTo>
                <a:lnTo>
                  <a:pt x="917448" y="0"/>
                </a:lnTo>
                <a:lnTo>
                  <a:pt x="917448" y="9144"/>
                </a:lnTo>
                <a:lnTo>
                  <a:pt x="955548" y="9144"/>
                </a:lnTo>
                <a:lnTo>
                  <a:pt x="955548" y="0"/>
                </a:lnTo>
                <a:close/>
              </a:path>
              <a:path w="1739264" h="1763395">
                <a:moveTo>
                  <a:pt x="1022604" y="0"/>
                </a:moveTo>
                <a:lnTo>
                  <a:pt x="984504" y="0"/>
                </a:lnTo>
                <a:lnTo>
                  <a:pt x="984504" y="9144"/>
                </a:lnTo>
                <a:lnTo>
                  <a:pt x="1022604" y="9144"/>
                </a:lnTo>
                <a:lnTo>
                  <a:pt x="1022604" y="0"/>
                </a:lnTo>
                <a:close/>
              </a:path>
              <a:path w="1739264" h="1763395">
                <a:moveTo>
                  <a:pt x="1089660" y="0"/>
                </a:moveTo>
                <a:lnTo>
                  <a:pt x="1051560" y="0"/>
                </a:lnTo>
                <a:lnTo>
                  <a:pt x="1051560" y="9144"/>
                </a:lnTo>
                <a:lnTo>
                  <a:pt x="1089660" y="9144"/>
                </a:lnTo>
                <a:lnTo>
                  <a:pt x="1089660" y="0"/>
                </a:lnTo>
                <a:close/>
              </a:path>
              <a:path w="1739264" h="1763395">
                <a:moveTo>
                  <a:pt x="1156716" y="0"/>
                </a:moveTo>
                <a:lnTo>
                  <a:pt x="1118616" y="0"/>
                </a:lnTo>
                <a:lnTo>
                  <a:pt x="1118616" y="9144"/>
                </a:lnTo>
                <a:lnTo>
                  <a:pt x="1156716" y="9144"/>
                </a:lnTo>
                <a:lnTo>
                  <a:pt x="1156716" y="0"/>
                </a:lnTo>
                <a:close/>
              </a:path>
              <a:path w="1739264" h="1763395">
                <a:moveTo>
                  <a:pt x="1222248" y="0"/>
                </a:moveTo>
                <a:lnTo>
                  <a:pt x="1184148" y="0"/>
                </a:lnTo>
                <a:lnTo>
                  <a:pt x="1184148" y="9144"/>
                </a:lnTo>
                <a:lnTo>
                  <a:pt x="1222248" y="9144"/>
                </a:lnTo>
                <a:lnTo>
                  <a:pt x="1222248" y="0"/>
                </a:lnTo>
                <a:close/>
              </a:path>
              <a:path w="1739264" h="1763395">
                <a:moveTo>
                  <a:pt x="1289304" y="0"/>
                </a:moveTo>
                <a:lnTo>
                  <a:pt x="1251204" y="0"/>
                </a:lnTo>
                <a:lnTo>
                  <a:pt x="1251204" y="9144"/>
                </a:lnTo>
                <a:lnTo>
                  <a:pt x="1289304" y="9144"/>
                </a:lnTo>
                <a:lnTo>
                  <a:pt x="1289304" y="0"/>
                </a:lnTo>
                <a:close/>
              </a:path>
              <a:path w="1739264" h="1763395">
                <a:moveTo>
                  <a:pt x="1356360" y="0"/>
                </a:moveTo>
                <a:lnTo>
                  <a:pt x="1318260" y="0"/>
                </a:lnTo>
                <a:lnTo>
                  <a:pt x="1318260" y="9144"/>
                </a:lnTo>
                <a:lnTo>
                  <a:pt x="1356360" y="9144"/>
                </a:lnTo>
                <a:lnTo>
                  <a:pt x="1356360" y="0"/>
                </a:lnTo>
                <a:close/>
              </a:path>
              <a:path w="1739264" h="1763395">
                <a:moveTo>
                  <a:pt x="1423416" y="0"/>
                </a:moveTo>
                <a:lnTo>
                  <a:pt x="1385316" y="0"/>
                </a:lnTo>
                <a:lnTo>
                  <a:pt x="1385316" y="9144"/>
                </a:lnTo>
                <a:lnTo>
                  <a:pt x="1423416" y="9144"/>
                </a:lnTo>
                <a:lnTo>
                  <a:pt x="1423416" y="0"/>
                </a:lnTo>
                <a:close/>
              </a:path>
              <a:path w="1739264" h="1763395">
                <a:moveTo>
                  <a:pt x="1488948" y="0"/>
                </a:moveTo>
                <a:lnTo>
                  <a:pt x="1450848" y="0"/>
                </a:lnTo>
                <a:lnTo>
                  <a:pt x="1450848" y="9144"/>
                </a:lnTo>
                <a:lnTo>
                  <a:pt x="1488948" y="9144"/>
                </a:lnTo>
                <a:lnTo>
                  <a:pt x="1488948" y="0"/>
                </a:lnTo>
                <a:close/>
              </a:path>
              <a:path w="1739264" h="1763395">
                <a:moveTo>
                  <a:pt x="1556004" y="0"/>
                </a:moveTo>
                <a:lnTo>
                  <a:pt x="1517904" y="0"/>
                </a:lnTo>
                <a:lnTo>
                  <a:pt x="1517904" y="9144"/>
                </a:lnTo>
                <a:lnTo>
                  <a:pt x="1556004" y="9144"/>
                </a:lnTo>
                <a:lnTo>
                  <a:pt x="1556004" y="0"/>
                </a:lnTo>
                <a:close/>
              </a:path>
              <a:path w="1739264" h="1763395">
                <a:moveTo>
                  <a:pt x="1623060" y="0"/>
                </a:moveTo>
                <a:lnTo>
                  <a:pt x="1584960" y="0"/>
                </a:lnTo>
                <a:lnTo>
                  <a:pt x="1584960" y="9144"/>
                </a:lnTo>
                <a:lnTo>
                  <a:pt x="1623060" y="9144"/>
                </a:lnTo>
                <a:lnTo>
                  <a:pt x="1623060" y="0"/>
                </a:lnTo>
                <a:close/>
              </a:path>
              <a:path w="1739264" h="1763395">
                <a:moveTo>
                  <a:pt x="1690116" y="0"/>
                </a:moveTo>
                <a:lnTo>
                  <a:pt x="1652016" y="0"/>
                </a:lnTo>
                <a:lnTo>
                  <a:pt x="1652016" y="9144"/>
                </a:lnTo>
                <a:lnTo>
                  <a:pt x="1690116" y="9144"/>
                </a:lnTo>
                <a:lnTo>
                  <a:pt x="1690116" y="0"/>
                </a:lnTo>
                <a:close/>
              </a:path>
              <a:path w="1739264" h="1763395">
                <a:moveTo>
                  <a:pt x="1729740" y="4572"/>
                </a:moveTo>
                <a:lnTo>
                  <a:pt x="1729740" y="27432"/>
                </a:lnTo>
                <a:lnTo>
                  <a:pt x="1738884" y="27432"/>
                </a:lnTo>
                <a:lnTo>
                  <a:pt x="1738884" y="9144"/>
                </a:lnTo>
                <a:lnTo>
                  <a:pt x="1734312" y="9144"/>
                </a:lnTo>
                <a:lnTo>
                  <a:pt x="1729740" y="4572"/>
                </a:lnTo>
                <a:close/>
              </a:path>
              <a:path w="1739264" h="1763395">
                <a:moveTo>
                  <a:pt x="1738884" y="0"/>
                </a:moveTo>
                <a:lnTo>
                  <a:pt x="1717548" y="0"/>
                </a:lnTo>
                <a:lnTo>
                  <a:pt x="1717548" y="9144"/>
                </a:lnTo>
                <a:lnTo>
                  <a:pt x="1729740" y="9144"/>
                </a:lnTo>
                <a:lnTo>
                  <a:pt x="1729740" y="4572"/>
                </a:lnTo>
                <a:lnTo>
                  <a:pt x="1738884" y="4572"/>
                </a:lnTo>
                <a:lnTo>
                  <a:pt x="1738884" y="0"/>
                </a:lnTo>
                <a:close/>
              </a:path>
              <a:path w="1739264" h="1763395">
                <a:moveTo>
                  <a:pt x="1738884" y="4572"/>
                </a:moveTo>
                <a:lnTo>
                  <a:pt x="1729740" y="4572"/>
                </a:lnTo>
                <a:lnTo>
                  <a:pt x="1734312" y="9144"/>
                </a:lnTo>
                <a:lnTo>
                  <a:pt x="1738884" y="9144"/>
                </a:lnTo>
                <a:lnTo>
                  <a:pt x="1738884" y="4572"/>
                </a:lnTo>
                <a:close/>
              </a:path>
              <a:path w="1739264" h="1763395">
                <a:moveTo>
                  <a:pt x="1738884" y="54864"/>
                </a:moveTo>
                <a:lnTo>
                  <a:pt x="1729740" y="54864"/>
                </a:lnTo>
                <a:lnTo>
                  <a:pt x="1729740" y="92964"/>
                </a:lnTo>
                <a:lnTo>
                  <a:pt x="1738884" y="92964"/>
                </a:lnTo>
                <a:lnTo>
                  <a:pt x="1738884" y="54864"/>
                </a:lnTo>
                <a:close/>
              </a:path>
              <a:path w="1739264" h="1763395">
                <a:moveTo>
                  <a:pt x="1738884" y="121920"/>
                </a:moveTo>
                <a:lnTo>
                  <a:pt x="1729740" y="121920"/>
                </a:lnTo>
                <a:lnTo>
                  <a:pt x="1729740" y="160020"/>
                </a:lnTo>
                <a:lnTo>
                  <a:pt x="1738884" y="160020"/>
                </a:lnTo>
                <a:lnTo>
                  <a:pt x="1738884" y="121920"/>
                </a:lnTo>
                <a:close/>
              </a:path>
              <a:path w="1739264" h="1763395">
                <a:moveTo>
                  <a:pt x="1738884" y="188976"/>
                </a:moveTo>
                <a:lnTo>
                  <a:pt x="1729740" y="188976"/>
                </a:lnTo>
                <a:lnTo>
                  <a:pt x="1729740" y="227076"/>
                </a:lnTo>
                <a:lnTo>
                  <a:pt x="1738884" y="227076"/>
                </a:lnTo>
                <a:lnTo>
                  <a:pt x="1738884" y="188976"/>
                </a:lnTo>
                <a:close/>
              </a:path>
              <a:path w="1739264" h="1763395">
                <a:moveTo>
                  <a:pt x="1738884" y="256032"/>
                </a:moveTo>
                <a:lnTo>
                  <a:pt x="1729740" y="256032"/>
                </a:lnTo>
                <a:lnTo>
                  <a:pt x="1729740" y="294132"/>
                </a:lnTo>
                <a:lnTo>
                  <a:pt x="1738884" y="294132"/>
                </a:lnTo>
                <a:lnTo>
                  <a:pt x="1738884" y="256032"/>
                </a:lnTo>
                <a:close/>
              </a:path>
              <a:path w="1739264" h="1763395">
                <a:moveTo>
                  <a:pt x="1738884" y="321564"/>
                </a:moveTo>
                <a:lnTo>
                  <a:pt x="1729740" y="321564"/>
                </a:lnTo>
                <a:lnTo>
                  <a:pt x="1729740" y="359664"/>
                </a:lnTo>
                <a:lnTo>
                  <a:pt x="1738884" y="359664"/>
                </a:lnTo>
                <a:lnTo>
                  <a:pt x="1738884" y="321564"/>
                </a:lnTo>
                <a:close/>
              </a:path>
              <a:path w="1739264" h="1763395">
                <a:moveTo>
                  <a:pt x="1738884" y="388620"/>
                </a:moveTo>
                <a:lnTo>
                  <a:pt x="1729740" y="388620"/>
                </a:lnTo>
                <a:lnTo>
                  <a:pt x="1729740" y="426720"/>
                </a:lnTo>
                <a:lnTo>
                  <a:pt x="1738884" y="426720"/>
                </a:lnTo>
                <a:lnTo>
                  <a:pt x="1738884" y="388620"/>
                </a:lnTo>
                <a:close/>
              </a:path>
              <a:path w="1739264" h="1763395">
                <a:moveTo>
                  <a:pt x="1738884" y="455676"/>
                </a:moveTo>
                <a:lnTo>
                  <a:pt x="1729740" y="455676"/>
                </a:lnTo>
                <a:lnTo>
                  <a:pt x="1729740" y="493776"/>
                </a:lnTo>
                <a:lnTo>
                  <a:pt x="1738884" y="493776"/>
                </a:lnTo>
                <a:lnTo>
                  <a:pt x="1738884" y="455676"/>
                </a:lnTo>
                <a:close/>
              </a:path>
              <a:path w="1739264" h="1763395">
                <a:moveTo>
                  <a:pt x="1738884" y="522732"/>
                </a:moveTo>
                <a:lnTo>
                  <a:pt x="1729740" y="522732"/>
                </a:lnTo>
                <a:lnTo>
                  <a:pt x="1729740" y="560832"/>
                </a:lnTo>
                <a:lnTo>
                  <a:pt x="1738884" y="560832"/>
                </a:lnTo>
                <a:lnTo>
                  <a:pt x="1738884" y="522732"/>
                </a:lnTo>
                <a:close/>
              </a:path>
              <a:path w="1739264" h="1763395">
                <a:moveTo>
                  <a:pt x="1738884" y="588264"/>
                </a:moveTo>
                <a:lnTo>
                  <a:pt x="1729740" y="588264"/>
                </a:lnTo>
                <a:lnTo>
                  <a:pt x="1729740" y="626364"/>
                </a:lnTo>
                <a:lnTo>
                  <a:pt x="1738884" y="626364"/>
                </a:lnTo>
                <a:lnTo>
                  <a:pt x="1738884" y="588264"/>
                </a:lnTo>
                <a:close/>
              </a:path>
              <a:path w="1739264" h="1763395">
                <a:moveTo>
                  <a:pt x="1738884" y="655320"/>
                </a:moveTo>
                <a:lnTo>
                  <a:pt x="1729740" y="655320"/>
                </a:lnTo>
                <a:lnTo>
                  <a:pt x="1729740" y="693420"/>
                </a:lnTo>
                <a:lnTo>
                  <a:pt x="1738884" y="693420"/>
                </a:lnTo>
                <a:lnTo>
                  <a:pt x="1738884" y="655320"/>
                </a:lnTo>
                <a:close/>
              </a:path>
              <a:path w="1739264" h="1763395">
                <a:moveTo>
                  <a:pt x="1738884" y="722376"/>
                </a:moveTo>
                <a:lnTo>
                  <a:pt x="1729740" y="722376"/>
                </a:lnTo>
                <a:lnTo>
                  <a:pt x="1729740" y="760476"/>
                </a:lnTo>
                <a:lnTo>
                  <a:pt x="1738884" y="760476"/>
                </a:lnTo>
                <a:lnTo>
                  <a:pt x="1738884" y="722376"/>
                </a:lnTo>
                <a:close/>
              </a:path>
              <a:path w="1739264" h="1763395">
                <a:moveTo>
                  <a:pt x="1738884" y="789432"/>
                </a:moveTo>
                <a:lnTo>
                  <a:pt x="1729740" y="789432"/>
                </a:lnTo>
                <a:lnTo>
                  <a:pt x="1729740" y="827532"/>
                </a:lnTo>
                <a:lnTo>
                  <a:pt x="1738884" y="827532"/>
                </a:lnTo>
                <a:lnTo>
                  <a:pt x="1738884" y="789432"/>
                </a:lnTo>
                <a:close/>
              </a:path>
              <a:path w="1739264" h="1763395">
                <a:moveTo>
                  <a:pt x="1738884" y="854964"/>
                </a:moveTo>
                <a:lnTo>
                  <a:pt x="1729740" y="854964"/>
                </a:lnTo>
                <a:lnTo>
                  <a:pt x="1729740" y="893064"/>
                </a:lnTo>
                <a:lnTo>
                  <a:pt x="1738884" y="893064"/>
                </a:lnTo>
                <a:lnTo>
                  <a:pt x="1738884" y="854964"/>
                </a:lnTo>
                <a:close/>
              </a:path>
              <a:path w="1739264" h="1763395">
                <a:moveTo>
                  <a:pt x="1738884" y="922020"/>
                </a:moveTo>
                <a:lnTo>
                  <a:pt x="1729740" y="922020"/>
                </a:lnTo>
                <a:lnTo>
                  <a:pt x="1729740" y="960120"/>
                </a:lnTo>
                <a:lnTo>
                  <a:pt x="1738884" y="960120"/>
                </a:lnTo>
                <a:lnTo>
                  <a:pt x="1738884" y="922020"/>
                </a:lnTo>
                <a:close/>
              </a:path>
              <a:path w="1739264" h="1763395">
                <a:moveTo>
                  <a:pt x="1738884" y="989076"/>
                </a:moveTo>
                <a:lnTo>
                  <a:pt x="1729740" y="989076"/>
                </a:lnTo>
                <a:lnTo>
                  <a:pt x="1729740" y="1027176"/>
                </a:lnTo>
                <a:lnTo>
                  <a:pt x="1738884" y="1027176"/>
                </a:lnTo>
                <a:lnTo>
                  <a:pt x="1738884" y="989076"/>
                </a:lnTo>
                <a:close/>
              </a:path>
              <a:path w="1739264" h="1763395">
                <a:moveTo>
                  <a:pt x="1738884" y="1056132"/>
                </a:moveTo>
                <a:lnTo>
                  <a:pt x="1729740" y="1056132"/>
                </a:lnTo>
                <a:lnTo>
                  <a:pt x="1729740" y="1094232"/>
                </a:lnTo>
                <a:lnTo>
                  <a:pt x="1738884" y="1094232"/>
                </a:lnTo>
                <a:lnTo>
                  <a:pt x="1738884" y="1056132"/>
                </a:lnTo>
                <a:close/>
              </a:path>
              <a:path w="1739264" h="1763395">
                <a:moveTo>
                  <a:pt x="1738884" y="1121664"/>
                </a:moveTo>
                <a:lnTo>
                  <a:pt x="1729740" y="1121664"/>
                </a:lnTo>
                <a:lnTo>
                  <a:pt x="1729740" y="1159764"/>
                </a:lnTo>
                <a:lnTo>
                  <a:pt x="1738884" y="1159764"/>
                </a:lnTo>
                <a:lnTo>
                  <a:pt x="1738884" y="1121664"/>
                </a:lnTo>
                <a:close/>
              </a:path>
              <a:path w="1739264" h="1763395">
                <a:moveTo>
                  <a:pt x="1738884" y="1188720"/>
                </a:moveTo>
                <a:lnTo>
                  <a:pt x="1729740" y="1188720"/>
                </a:lnTo>
                <a:lnTo>
                  <a:pt x="1729740" y="1226820"/>
                </a:lnTo>
                <a:lnTo>
                  <a:pt x="1738884" y="1226820"/>
                </a:lnTo>
                <a:lnTo>
                  <a:pt x="1738884" y="1188720"/>
                </a:lnTo>
                <a:close/>
              </a:path>
              <a:path w="1739264" h="1763395">
                <a:moveTo>
                  <a:pt x="1738884" y="1255776"/>
                </a:moveTo>
                <a:lnTo>
                  <a:pt x="1729740" y="1255776"/>
                </a:lnTo>
                <a:lnTo>
                  <a:pt x="1729740" y="1293876"/>
                </a:lnTo>
                <a:lnTo>
                  <a:pt x="1738884" y="1293876"/>
                </a:lnTo>
                <a:lnTo>
                  <a:pt x="1738884" y="1255776"/>
                </a:lnTo>
                <a:close/>
              </a:path>
              <a:path w="1739264" h="1763395">
                <a:moveTo>
                  <a:pt x="1738884" y="1322832"/>
                </a:moveTo>
                <a:lnTo>
                  <a:pt x="1729740" y="1322832"/>
                </a:lnTo>
                <a:lnTo>
                  <a:pt x="1729740" y="1360932"/>
                </a:lnTo>
                <a:lnTo>
                  <a:pt x="1738884" y="1360932"/>
                </a:lnTo>
                <a:lnTo>
                  <a:pt x="1738884" y="1322832"/>
                </a:lnTo>
                <a:close/>
              </a:path>
              <a:path w="1739264" h="1763395">
                <a:moveTo>
                  <a:pt x="1738884" y="1388364"/>
                </a:moveTo>
                <a:lnTo>
                  <a:pt x="1729740" y="1388364"/>
                </a:lnTo>
                <a:lnTo>
                  <a:pt x="1729740" y="1426464"/>
                </a:lnTo>
                <a:lnTo>
                  <a:pt x="1738884" y="1426464"/>
                </a:lnTo>
                <a:lnTo>
                  <a:pt x="1738884" y="1388364"/>
                </a:lnTo>
                <a:close/>
              </a:path>
              <a:path w="1739264" h="1763395">
                <a:moveTo>
                  <a:pt x="1738884" y="1455420"/>
                </a:moveTo>
                <a:lnTo>
                  <a:pt x="1729740" y="1455420"/>
                </a:lnTo>
                <a:lnTo>
                  <a:pt x="1729740" y="1493520"/>
                </a:lnTo>
                <a:lnTo>
                  <a:pt x="1738884" y="1493520"/>
                </a:lnTo>
                <a:lnTo>
                  <a:pt x="1738884" y="1455420"/>
                </a:lnTo>
                <a:close/>
              </a:path>
              <a:path w="1739264" h="1763395">
                <a:moveTo>
                  <a:pt x="1738884" y="1522476"/>
                </a:moveTo>
                <a:lnTo>
                  <a:pt x="1729740" y="1522476"/>
                </a:lnTo>
                <a:lnTo>
                  <a:pt x="1729740" y="1560576"/>
                </a:lnTo>
                <a:lnTo>
                  <a:pt x="1738884" y="1560576"/>
                </a:lnTo>
                <a:lnTo>
                  <a:pt x="1738884" y="1522476"/>
                </a:lnTo>
                <a:close/>
              </a:path>
              <a:path w="1739264" h="1763395">
                <a:moveTo>
                  <a:pt x="1738884" y="1589532"/>
                </a:moveTo>
                <a:lnTo>
                  <a:pt x="1729740" y="1589532"/>
                </a:lnTo>
                <a:lnTo>
                  <a:pt x="1729740" y="1627632"/>
                </a:lnTo>
                <a:lnTo>
                  <a:pt x="1738884" y="1627632"/>
                </a:lnTo>
                <a:lnTo>
                  <a:pt x="1738884" y="1589532"/>
                </a:lnTo>
                <a:close/>
              </a:path>
              <a:path w="1739264" h="1763395">
                <a:moveTo>
                  <a:pt x="1738884" y="1655064"/>
                </a:moveTo>
                <a:lnTo>
                  <a:pt x="1729740" y="1655064"/>
                </a:lnTo>
                <a:lnTo>
                  <a:pt x="1729740" y="1693164"/>
                </a:lnTo>
                <a:lnTo>
                  <a:pt x="1738884" y="1693164"/>
                </a:lnTo>
                <a:lnTo>
                  <a:pt x="1738884" y="1655064"/>
                </a:lnTo>
                <a:close/>
              </a:path>
              <a:path w="1739264" h="1763395">
                <a:moveTo>
                  <a:pt x="1738884" y="1754124"/>
                </a:moveTo>
                <a:lnTo>
                  <a:pt x="1734312" y="1754124"/>
                </a:lnTo>
                <a:lnTo>
                  <a:pt x="1732788" y="1755648"/>
                </a:lnTo>
                <a:lnTo>
                  <a:pt x="1732788" y="1763268"/>
                </a:lnTo>
                <a:lnTo>
                  <a:pt x="1738884" y="1763268"/>
                </a:lnTo>
                <a:lnTo>
                  <a:pt x="1738884" y="1754124"/>
                </a:lnTo>
                <a:close/>
              </a:path>
              <a:path w="1739264" h="1763395">
                <a:moveTo>
                  <a:pt x="1738884" y="1722120"/>
                </a:moveTo>
                <a:lnTo>
                  <a:pt x="1729740" y="1722120"/>
                </a:lnTo>
                <a:lnTo>
                  <a:pt x="1729740" y="1758696"/>
                </a:lnTo>
                <a:lnTo>
                  <a:pt x="1732788" y="1755648"/>
                </a:lnTo>
                <a:lnTo>
                  <a:pt x="1732788" y="1754124"/>
                </a:lnTo>
                <a:lnTo>
                  <a:pt x="1738884" y="1754124"/>
                </a:lnTo>
                <a:lnTo>
                  <a:pt x="1738884" y="1722120"/>
                </a:lnTo>
                <a:close/>
              </a:path>
              <a:path w="1739264" h="1763395">
                <a:moveTo>
                  <a:pt x="1734312" y="1754124"/>
                </a:moveTo>
                <a:lnTo>
                  <a:pt x="1732788" y="1754124"/>
                </a:lnTo>
                <a:lnTo>
                  <a:pt x="1732788" y="1755648"/>
                </a:lnTo>
                <a:lnTo>
                  <a:pt x="1734312" y="1754124"/>
                </a:lnTo>
                <a:close/>
              </a:path>
              <a:path w="1739264" h="1763395">
                <a:moveTo>
                  <a:pt x="1703832" y="1754124"/>
                </a:moveTo>
                <a:lnTo>
                  <a:pt x="1665732" y="1754124"/>
                </a:lnTo>
                <a:lnTo>
                  <a:pt x="1665732" y="1763268"/>
                </a:lnTo>
                <a:lnTo>
                  <a:pt x="1703832" y="1763268"/>
                </a:lnTo>
                <a:lnTo>
                  <a:pt x="1703832" y="1754124"/>
                </a:lnTo>
                <a:close/>
              </a:path>
              <a:path w="1739264" h="1763395">
                <a:moveTo>
                  <a:pt x="1636776" y="1754124"/>
                </a:moveTo>
                <a:lnTo>
                  <a:pt x="1598676" y="1754124"/>
                </a:lnTo>
                <a:lnTo>
                  <a:pt x="1598676" y="1763268"/>
                </a:lnTo>
                <a:lnTo>
                  <a:pt x="1636776" y="1763268"/>
                </a:lnTo>
                <a:lnTo>
                  <a:pt x="1636776" y="1754124"/>
                </a:lnTo>
                <a:close/>
              </a:path>
              <a:path w="1739264" h="1763395">
                <a:moveTo>
                  <a:pt x="1569720" y="1754124"/>
                </a:moveTo>
                <a:lnTo>
                  <a:pt x="1531620" y="1754124"/>
                </a:lnTo>
                <a:lnTo>
                  <a:pt x="1531620" y="1763268"/>
                </a:lnTo>
                <a:lnTo>
                  <a:pt x="1569720" y="1763268"/>
                </a:lnTo>
                <a:lnTo>
                  <a:pt x="1569720" y="1754124"/>
                </a:lnTo>
                <a:close/>
              </a:path>
              <a:path w="1739264" h="1763395">
                <a:moveTo>
                  <a:pt x="1504188" y="1754124"/>
                </a:moveTo>
                <a:lnTo>
                  <a:pt x="1466088" y="1754124"/>
                </a:lnTo>
                <a:lnTo>
                  <a:pt x="1466088" y="1763268"/>
                </a:lnTo>
                <a:lnTo>
                  <a:pt x="1504188" y="1763268"/>
                </a:lnTo>
                <a:lnTo>
                  <a:pt x="1504188" y="1754124"/>
                </a:lnTo>
                <a:close/>
              </a:path>
              <a:path w="1739264" h="1763395">
                <a:moveTo>
                  <a:pt x="1437132" y="1754124"/>
                </a:moveTo>
                <a:lnTo>
                  <a:pt x="1399032" y="1754124"/>
                </a:lnTo>
                <a:lnTo>
                  <a:pt x="1399032" y="1763268"/>
                </a:lnTo>
                <a:lnTo>
                  <a:pt x="1437132" y="1763268"/>
                </a:lnTo>
                <a:lnTo>
                  <a:pt x="1437132" y="1754124"/>
                </a:lnTo>
                <a:close/>
              </a:path>
              <a:path w="1739264" h="1763395">
                <a:moveTo>
                  <a:pt x="1370076" y="1754124"/>
                </a:moveTo>
                <a:lnTo>
                  <a:pt x="1331976" y="1754124"/>
                </a:lnTo>
                <a:lnTo>
                  <a:pt x="1331976" y="1763268"/>
                </a:lnTo>
                <a:lnTo>
                  <a:pt x="1370076" y="1763268"/>
                </a:lnTo>
                <a:lnTo>
                  <a:pt x="1370076" y="1754124"/>
                </a:lnTo>
                <a:close/>
              </a:path>
              <a:path w="1739264" h="1763395">
                <a:moveTo>
                  <a:pt x="1303020" y="1754124"/>
                </a:moveTo>
                <a:lnTo>
                  <a:pt x="1264920" y="1754124"/>
                </a:lnTo>
                <a:lnTo>
                  <a:pt x="1264920" y="1763268"/>
                </a:lnTo>
                <a:lnTo>
                  <a:pt x="1303020" y="1763268"/>
                </a:lnTo>
                <a:lnTo>
                  <a:pt x="1303020" y="1754124"/>
                </a:lnTo>
                <a:close/>
              </a:path>
              <a:path w="1739264" h="1763395">
                <a:moveTo>
                  <a:pt x="1237488" y="1754124"/>
                </a:moveTo>
                <a:lnTo>
                  <a:pt x="1199388" y="1754124"/>
                </a:lnTo>
                <a:lnTo>
                  <a:pt x="1199388" y="1763268"/>
                </a:lnTo>
                <a:lnTo>
                  <a:pt x="1237488" y="1763268"/>
                </a:lnTo>
                <a:lnTo>
                  <a:pt x="1237488" y="1754124"/>
                </a:lnTo>
                <a:close/>
              </a:path>
              <a:path w="1739264" h="1763395">
                <a:moveTo>
                  <a:pt x="1170432" y="1754124"/>
                </a:moveTo>
                <a:lnTo>
                  <a:pt x="1132332" y="1754124"/>
                </a:lnTo>
                <a:lnTo>
                  <a:pt x="1132332" y="1763268"/>
                </a:lnTo>
                <a:lnTo>
                  <a:pt x="1170432" y="1763268"/>
                </a:lnTo>
                <a:lnTo>
                  <a:pt x="1170432" y="1754124"/>
                </a:lnTo>
                <a:close/>
              </a:path>
              <a:path w="1739264" h="1763395">
                <a:moveTo>
                  <a:pt x="1103376" y="1754124"/>
                </a:moveTo>
                <a:lnTo>
                  <a:pt x="1065276" y="1754124"/>
                </a:lnTo>
                <a:lnTo>
                  <a:pt x="1065276" y="1763268"/>
                </a:lnTo>
                <a:lnTo>
                  <a:pt x="1103376" y="1763268"/>
                </a:lnTo>
                <a:lnTo>
                  <a:pt x="1103376" y="1754124"/>
                </a:lnTo>
                <a:close/>
              </a:path>
              <a:path w="1739264" h="1763395">
                <a:moveTo>
                  <a:pt x="1036320" y="1754124"/>
                </a:moveTo>
                <a:lnTo>
                  <a:pt x="998220" y="1754124"/>
                </a:lnTo>
                <a:lnTo>
                  <a:pt x="998220" y="1763268"/>
                </a:lnTo>
                <a:lnTo>
                  <a:pt x="1036320" y="1763268"/>
                </a:lnTo>
                <a:lnTo>
                  <a:pt x="1036320" y="1754124"/>
                </a:lnTo>
                <a:close/>
              </a:path>
              <a:path w="1739264" h="1763395">
                <a:moveTo>
                  <a:pt x="970788" y="1754124"/>
                </a:moveTo>
                <a:lnTo>
                  <a:pt x="932688" y="1754124"/>
                </a:lnTo>
                <a:lnTo>
                  <a:pt x="932688" y="1763268"/>
                </a:lnTo>
                <a:lnTo>
                  <a:pt x="970788" y="1763268"/>
                </a:lnTo>
                <a:lnTo>
                  <a:pt x="970788" y="1754124"/>
                </a:lnTo>
                <a:close/>
              </a:path>
              <a:path w="1739264" h="1763395">
                <a:moveTo>
                  <a:pt x="903732" y="1754124"/>
                </a:moveTo>
                <a:lnTo>
                  <a:pt x="865632" y="1754124"/>
                </a:lnTo>
                <a:lnTo>
                  <a:pt x="865632" y="1763268"/>
                </a:lnTo>
                <a:lnTo>
                  <a:pt x="903732" y="1763268"/>
                </a:lnTo>
                <a:lnTo>
                  <a:pt x="903732" y="1754124"/>
                </a:lnTo>
                <a:close/>
              </a:path>
              <a:path w="1739264" h="1763395">
                <a:moveTo>
                  <a:pt x="836676" y="1754124"/>
                </a:moveTo>
                <a:lnTo>
                  <a:pt x="798576" y="1754124"/>
                </a:lnTo>
                <a:lnTo>
                  <a:pt x="798576" y="1763268"/>
                </a:lnTo>
                <a:lnTo>
                  <a:pt x="836676" y="1763268"/>
                </a:lnTo>
                <a:lnTo>
                  <a:pt x="836676" y="1754124"/>
                </a:lnTo>
                <a:close/>
              </a:path>
              <a:path w="1739264" h="1763395">
                <a:moveTo>
                  <a:pt x="769620" y="1754124"/>
                </a:moveTo>
                <a:lnTo>
                  <a:pt x="731520" y="1754124"/>
                </a:lnTo>
                <a:lnTo>
                  <a:pt x="731520" y="1763268"/>
                </a:lnTo>
                <a:lnTo>
                  <a:pt x="769620" y="1763268"/>
                </a:lnTo>
                <a:lnTo>
                  <a:pt x="769620" y="1754124"/>
                </a:lnTo>
                <a:close/>
              </a:path>
              <a:path w="1739264" h="1763395">
                <a:moveTo>
                  <a:pt x="704088" y="1754124"/>
                </a:moveTo>
                <a:lnTo>
                  <a:pt x="665988" y="1754124"/>
                </a:lnTo>
                <a:lnTo>
                  <a:pt x="665988" y="1763268"/>
                </a:lnTo>
                <a:lnTo>
                  <a:pt x="704088" y="1763268"/>
                </a:lnTo>
                <a:lnTo>
                  <a:pt x="704088" y="1754124"/>
                </a:lnTo>
                <a:close/>
              </a:path>
              <a:path w="1739264" h="1763395">
                <a:moveTo>
                  <a:pt x="637032" y="1754124"/>
                </a:moveTo>
                <a:lnTo>
                  <a:pt x="598932" y="1754124"/>
                </a:lnTo>
                <a:lnTo>
                  <a:pt x="598932" y="1763268"/>
                </a:lnTo>
                <a:lnTo>
                  <a:pt x="637032" y="1763268"/>
                </a:lnTo>
                <a:lnTo>
                  <a:pt x="637032" y="1754124"/>
                </a:lnTo>
                <a:close/>
              </a:path>
              <a:path w="1739264" h="1763395">
                <a:moveTo>
                  <a:pt x="569976" y="1754124"/>
                </a:moveTo>
                <a:lnTo>
                  <a:pt x="531876" y="1754124"/>
                </a:lnTo>
                <a:lnTo>
                  <a:pt x="531876" y="1763268"/>
                </a:lnTo>
                <a:lnTo>
                  <a:pt x="569976" y="1763268"/>
                </a:lnTo>
                <a:lnTo>
                  <a:pt x="569976" y="1754124"/>
                </a:lnTo>
                <a:close/>
              </a:path>
              <a:path w="1739264" h="1763395">
                <a:moveTo>
                  <a:pt x="502920" y="1754124"/>
                </a:moveTo>
                <a:lnTo>
                  <a:pt x="464820" y="1754124"/>
                </a:lnTo>
                <a:lnTo>
                  <a:pt x="464820" y="1763268"/>
                </a:lnTo>
                <a:lnTo>
                  <a:pt x="502920" y="1763268"/>
                </a:lnTo>
                <a:lnTo>
                  <a:pt x="502920" y="1754124"/>
                </a:lnTo>
                <a:close/>
              </a:path>
              <a:path w="1739264" h="1763395">
                <a:moveTo>
                  <a:pt x="437388" y="1754124"/>
                </a:moveTo>
                <a:lnTo>
                  <a:pt x="399288" y="1754124"/>
                </a:lnTo>
                <a:lnTo>
                  <a:pt x="399288" y="1763268"/>
                </a:lnTo>
                <a:lnTo>
                  <a:pt x="437388" y="1763268"/>
                </a:lnTo>
                <a:lnTo>
                  <a:pt x="437388" y="1754124"/>
                </a:lnTo>
                <a:close/>
              </a:path>
              <a:path w="1739264" h="1763395">
                <a:moveTo>
                  <a:pt x="370332" y="1754124"/>
                </a:moveTo>
                <a:lnTo>
                  <a:pt x="332232" y="1754124"/>
                </a:lnTo>
                <a:lnTo>
                  <a:pt x="332232" y="1763268"/>
                </a:lnTo>
                <a:lnTo>
                  <a:pt x="370332" y="1763268"/>
                </a:lnTo>
                <a:lnTo>
                  <a:pt x="370332" y="1754124"/>
                </a:lnTo>
                <a:close/>
              </a:path>
              <a:path w="1739264" h="1763395">
                <a:moveTo>
                  <a:pt x="303276" y="1754124"/>
                </a:moveTo>
                <a:lnTo>
                  <a:pt x="265176" y="1754124"/>
                </a:lnTo>
                <a:lnTo>
                  <a:pt x="265176" y="1763268"/>
                </a:lnTo>
                <a:lnTo>
                  <a:pt x="303276" y="1763268"/>
                </a:lnTo>
                <a:lnTo>
                  <a:pt x="303276" y="1754124"/>
                </a:lnTo>
                <a:close/>
              </a:path>
              <a:path w="1739264" h="1763395">
                <a:moveTo>
                  <a:pt x="236220" y="1754124"/>
                </a:moveTo>
                <a:lnTo>
                  <a:pt x="198120" y="1754124"/>
                </a:lnTo>
                <a:lnTo>
                  <a:pt x="198120" y="1763268"/>
                </a:lnTo>
                <a:lnTo>
                  <a:pt x="236220" y="1763268"/>
                </a:lnTo>
                <a:lnTo>
                  <a:pt x="236220" y="1754124"/>
                </a:lnTo>
                <a:close/>
              </a:path>
              <a:path w="1739264" h="1763395">
                <a:moveTo>
                  <a:pt x="170688" y="1754124"/>
                </a:moveTo>
                <a:lnTo>
                  <a:pt x="132588" y="1754124"/>
                </a:lnTo>
                <a:lnTo>
                  <a:pt x="132588" y="1763268"/>
                </a:lnTo>
                <a:lnTo>
                  <a:pt x="170688" y="1763268"/>
                </a:lnTo>
                <a:lnTo>
                  <a:pt x="170688" y="1754124"/>
                </a:lnTo>
                <a:close/>
              </a:path>
              <a:path w="1739264" h="1763395">
                <a:moveTo>
                  <a:pt x="103632" y="1754124"/>
                </a:moveTo>
                <a:lnTo>
                  <a:pt x="65532" y="1754124"/>
                </a:lnTo>
                <a:lnTo>
                  <a:pt x="65532" y="1763268"/>
                </a:lnTo>
                <a:lnTo>
                  <a:pt x="103632" y="1763268"/>
                </a:lnTo>
                <a:lnTo>
                  <a:pt x="103632" y="1754124"/>
                </a:lnTo>
                <a:close/>
              </a:path>
            </a:pathLst>
          </a:custGeom>
          <a:solidFill>
            <a:srgbClr val="000000"/>
          </a:solidFill>
        </p:spPr>
        <p:txBody>
          <a:bodyPr wrap="square" lIns="0" tIns="0" rIns="0" bIns="0" rtlCol="0"/>
          <a:lstStyle/>
          <a:p>
            <a:endParaRPr/>
          </a:p>
        </p:txBody>
      </p:sp>
      <p:sp>
        <p:nvSpPr>
          <p:cNvPr id="30" name="object 30"/>
          <p:cNvSpPr txBox="1"/>
          <p:nvPr/>
        </p:nvSpPr>
        <p:spPr>
          <a:xfrm>
            <a:off x="688340" y="7035800"/>
            <a:ext cx="1564640" cy="393065"/>
          </a:xfrm>
          <a:prstGeom prst="rect">
            <a:avLst/>
          </a:prstGeom>
        </p:spPr>
        <p:txBody>
          <a:bodyPr vert="horz" wrap="square" lIns="0" tIns="10795" rIns="0" bIns="0" rtlCol="0">
            <a:spAutoFit/>
          </a:bodyPr>
          <a:lstStyle/>
          <a:p>
            <a:pPr marL="12700" marR="5080">
              <a:lnSpc>
                <a:spcPct val="100800"/>
              </a:lnSpc>
              <a:spcBef>
                <a:spcPts val="85"/>
              </a:spcBef>
            </a:pPr>
            <a:r>
              <a:rPr sz="1200" spc="-15" dirty="0">
                <a:latin typeface="ＭＳ Ｐゴシック"/>
                <a:cs typeface="ＭＳ Ｐゴシック"/>
              </a:rPr>
              <a:t>テントに装飾をご検討中</a:t>
            </a:r>
            <a:r>
              <a:rPr sz="1200" spc="-5" dirty="0">
                <a:latin typeface="ＭＳ Ｐゴシック"/>
                <a:cs typeface="ＭＳ Ｐゴシック"/>
              </a:rPr>
              <a:t>の出店者様は、イメージ</a:t>
            </a:r>
            <a:endParaRPr sz="1200">
              <a:latin typeface="ＭＳ Ｐゴシック"/>
              <a:cs typeface="ＭＳ Ｐゴシック"/>
            </a:endParaRPr>
          </a:p>
        </p:txBody>
      </p:sp>
      <p:sp>
        <p:nvSpPr>
          <p:cNvPr id="31" name="object 31"/>
          <p:cNvSpPr/>
          <p:nvPr/>
        </p:nvSpPr>
        <p:spPr>
          <a:xfrm>
            <a:off x="1716023" y="7399015"/>
            <a:ext cx="524510" cy="7620"/>
          </a:xfrm>
          <a:custGeom>
            <a:avLst/>
            <a:gdLst/>
            <a:ahLst/>
            <a:cxnLst/>
            <a:rect l="l" t="t" r="r" b="b"/>
            <a:pathLst>
              <a:path w="524510" h="7620">
                <a:moveTo>
                  <a:pt x="524255" y="0"/>
                </a:moveTo>
                <a:lnTo>
                  <a:pt x="0" y="0"/>
                </a:lnTo>
                <a:lnTo>
                  <a:pt x="0" y="7619"/>
                </a:lnTo>
                <a:lnTo>
                  <a:pt x="524255" y="7619"/>
                </a:lnTo>
                <a:lnTo>
                  <a:pt x="524255" y="0"/>
                </a:lnTo>
                <a:close/>
              </a:path>
            </a:pathLst>
          </a:custGeom>
          <a:solidFill>
            <a:srgbClr val="000000"/>
          </a:solidFill>
        </p:spPr>
        <p:txBody>
          <a:bodyPr wrap="square" lIns="0" tIns="0" rIns="0" bIns="0" rtlCol="0"/>
          <a:lstStyle/>
          <a:p>
            <a:endParaRPr/>
          </a:p>
        </p:txBody>
      </p:sp>
      <p:sp>
        <p:nvSpPr>
          <p:cNvPr id="32" name="object 32"/>
          <p:cNvSpPr txBox="1"/>
          <p:nvPr/>
        </p:nvSpPr>
        <p:spPr>
          <a:xfrm>
            <a:off x="689863" y="7395464"/>
            <a:ext cx="1038225" cy="208279"/>
          </a:xfrm>
          <a:prstGeom prst="rect">
            <a:avLst/>
          </a:prstGeom>
        </p:spPr>
        <p:txBody>
          <a:bodyPr vert="horz" wrap="square" lIns="0" tIns="12700" rIns="0" bIns="0" rtlCol="0">
            <a:spAutoFit/>
          </a:bodyPr>
          <a:lstStyle/>
          <a:p>
            <a:pPr marL="12700">
              <a:lnSpc>
                <a:spcPct val="100000"/>
              </a:lnSpc>
              <a:spcBef>
                <a:spcPts val="100"/>
              </a:spcBef>
            </a:pPr>
            <a:r>
              <a:rPr sz="1200" spc="-10" dirty="0">
                <a:latin typeface="ＭＳ Ｐゴシック"/>
                <a:cs typeface="ＭＳ Ｐゴシック"/>
              </a:rPr>
              <a:t>図も必ず添えて</a:t>
            </a:r>
            <a:endParaRPr sz="1200">
              <a:latin typeface="ＭＳ Ｐゴシック"/>
              <a:cs typeface="ＭＳ Ｐゴシック"/>
            </a:endParaRPr>
          </a:p>
        </p:txBody>
      </p:sp>
      <p:sp>
        <p:nvSpPr>
          <p:cNvPr id="33" name="object 33"/>
          <p:cNvSpPr/>
          <p:nvPr/>
        </p:nvSpPr>
        <p:spPr>
          <a:xfrm>
            <a:off x="701040" y="7574274"/>
            <a:ext cx="1012190" cy="7620"/>
          </a:xfrm>
          <a:custGeom>
            <a:avLst/>
            <a:gdLst/>
            <a:ahLst/>
            <a:cxnLst/>
            <a:rect l="l" t="t" r="r" b="b"/>
            <a:pathLst>
              <a:path w="1012189" h="7620">
                <a:moveTo>
                  <a:pt x="1011935" y="0"/>
                </a:moveTo>
                <a:lnTo>
                  <a:pt x="0" y="0"/>
                </a:lnTo>
                <a:lnTo>
                  <a:pt x="0" y="7619"/>
                </a:lnTo>
                <a:lnTo>
                  <a:pt x="1011935" y="7619"/>
                </a:lnTo>
                <a:lnTo>
                  <a:pt x="1011935" y="0"/>
                </a:lnTo>
                <a:close/>
              </a:path>
            </a:pathLst>
          </a:custGeom>
          <a:solidFill>
            <a:srgbClr val="000000"/>
          </a:solidFill>
        </p:spPr>
        <p:txBody>
          <a:bodyPr wrap="square" lIns="0" tIns="0" rIns="0" bIns="0" rtlCol="0"/>
          <a:lstStyle/>
          <a:p>
            <a:endParaRPr/>
          </a:p>
        </p:txBody>
      </p:sp>
      <p:sp>
        <p:nvSpPr>
          <p:cNvPr id="34" name="object 34"/>
          <p:cNvSpPr txBox="1"/>
          <p:nvPr/>
        </p:nvSpPr>
        <p:spPr>
          <a:xfrm>
            <a:off x="688340" y="7573771"/>
            <a:ext cx="1172210" cy="394335"/>
          </a:xfrm>
          <a:prstGeom prst="rect">
            <a:avLst/>
          </a:prstGeom>
        </p:spPr>
        <p:txBody>
          <a:bodyPr vert="horz" wrap="square" lIns="0" tIns="9525" rIns="0" bIns="0" rtlCol="0">
            <a:spAutoFit/>
          </a:bodyPr>
          <a:lstStyle/>
          <a:p>
            <a:pPr marL="12700" marR="5080">
              <a:lnSpc>
                <a:spcPct val="101699"/>
              </a:lnSpc>
              <a:spcBef>
                <a:spcPts val="75"/>
              </a:spcBef>
            </a:pPr>
            <a:r>
              <a:rPr sz="1200" spc="-15" dirty="0">
                <a:latin typeface="ＭＳ Ｐゴシック"/>
                <a:cs typeface="ＭＳ Ｐゴシック"/>
              </a:rPr>
              <a:t>ご提出下さい。</a:t>
            </a:r>
            <a:r>
              <a:rPr sz="1200" spc="500" dirty="0">
                <a:latin typeface="ＭＳ Ｐゴシック"/>
                <a:cs typeface="ＭＳ Ｐゴシック"/>
              </a:rPr>
              <a:t> </a:t>
            </a:r>
            <a:r>
              <a:rPr sz="1200" spc="-15" dirty="0">
                <a:latin typeface="ＭＳ Ｐゴシック"/>
                <a:cs typeface="ＭＳ Ｐゴシック"/>
              </a:rPr>
              <a:t>様式は自由です。</a:t>
            </a:r>
            <a:endParaRPr sz="1200">
              <a:latin typeface="ＭＳ Ｐゴシック"/>
              <a:cs typeface="ＭＳ Ｐゴシック"/>
            </a:endParaRPr>
          </a:p>
        </p:txBody>
      </p:sp>
      <p:sp>
        <p:nvSpPr>
          <p:cNvPr id="35" name="object 35"/>
          <p:cNvSpPr txBox="1"/>
          <p:nvPr/>
        </p:nvSpPr>
        <p:spPr>
          <a:xfrm>
            <a:off x="688340" y="8125459"/>
            <a:ext cx="1457960" cy="391160"/>
          </a:xfrm>
          <a:prstGeom prst="rect">
            <a:avLst/>
          </a:prstGeom>
        </p:spPr>
        <p:txBody>
          <a:bodyPr vert="horz" wrap="square" lIns="0" tIns="12700" rIns="0" bIns="0" rtlCol="0">
            <a:spAutoFit/>
          </a:bodyPr>
          <a:lstStyle/>
          <a:p>
            <a:pPr marL="12700" marR="5080">
              <a:lnSpc>
                <a:spcPct val="100000"/>
              </a:lnSpc>
              <a:spcBef>
                <a:spcPts val="100"/>
              </a:spcBef>
            </a:pPr>
            <a:r>
              <a:rPr sz="1200" dirty="0">
                <a:latin typeface="ＭＳ Ｐゴシック"/>
                <a:cs typeface="ＭＳ Ｐゴシック"/>
              </a:rPr>
              <a:t>間口</a:t>
            </a:r>
            <a:r>
              <a:rPr sz="1200" dirty="0">
                <a:latin typeface="Arial"/>
                <a:cs typeface="Arial"/>
              </a:rPr>
              <a:t>3.6</a:t>
            </a:r>
            <a:r>
              <a:rPr sz="1200" spc="-10" dirty="0">
                <a:latin typeface="ＭＳ Ｐゴシック"/>
                <a:cs typeface="ＭＳ Ｐゴシック"/>
              </a:rPr>
              <a:t>の片側のみが</a:t>
            </a:r>
            <a:r>
              <a:rPr sz="1200" spc="-20" dirty="0">
                <a:latin typeface="ＭＳ Ｐゴシック"/>
                <a:cs typeface="ＭＳ Ｐゴシック"/>
              </a:rPr>
              <a:t>開口します。</a:t>
            </a:r>
            <a:endParaRPr sz="1200">
              <a:latin typeface="ＭＳ Ｐゴシック"/>
              <a:cs typeface="ＭＳ Ｐゴシック"/>
            </a:endParaRPr>
          </a:p>
        </p:txBody>
      </p:sp>
      <p:graphicFrame>
        <p:nvGraphicFramePr>
          <p:cNvPr id="36" name="object 36"/>
          <p:cNvGraphicFramePr>
            <a:graphicFrameLocks noGrp="1"/>
          </p:cNvGraphicFramePr>
          <p:nvPr>
            <p:extLst>
              <p:ext uri="{D42A27DB-BD31-4B8C-83A1-F6EECF244321}">
                <p14:modId xmlns:p14="http://schemas.microsoft.com/office/powerpoint/2010/main" val="2121158583"/>
              </p:ext>
            </p:extLst>
          </p:nvPr>
        </p:nvGraphicFramePr>
        <p:xfrm>
          <a:off x="629158" y="1695953"/>
          <a:ext cx="6358255" cy="1401444"/>
        </p:xfrm>
        <a:graphic>
          <a:graphicData uri="http://schemas.openxmlformats.org/drawingml/2006/table">
            <a:tbl>
              <a:tblPr firstRow="1" bandRow="1">
                <a:tableStyleId>{2D5ABB26-0587-4C30-8999-92F81FD0307C}</a:tableStyleId>
              </a:tblPr>
              <a:tblGrid>
                <a:gridCol w="3142615">
                  <a:extLst>
                    <a:ext uri="{9D8B030D-6E8A-4147-A177-3AD203B41FA5}">
                      <a16:colId xmlns:a16="http://schemas.microsoft.com/office/drawing/2014/main" val="20000"/>
                    </a:ext>
                  </a:extLst>
                </a:gridCol>
                <a:gridCol w="3215640">
                  <a:extLst>
                    <a:ext uri="{9D8B030D-6E8A-4147-A177-3AD203B41FA5}">
                      <a16:colId xmlns:a16="http://schemas.microsoft.com/office/drawing/2014/main" val="20001"/>
                    </a:ext>
                  </a:extLst>
                </a:gridCol>
              </a:tblGrid>
              <a:tr h="839469">
                <a:tc rowSpan="2">
                  <a:txBody>
                    <a:bodyPr/>
                    <a:lstStyle/>
                    <a:p>
                      <a:pPr>
                        <a:lnSpc>
                          <a:spcPct val="100000"/>
                        </a:lnSpc>
                        <a:spcBef>
                          <a:spcPts val="50"/>
                        </a:spcBef>
                      </a:pPr>
                      <a:endParaRPr sz="1450" dirty="0">
                        <a:latin typeface="Times New Roman"/>
                        <a:cs typeface="Times New Roman"/>
                      </a:endParaRPr>
                    </a:p>
                    <a:p>
                      <a:pPr marL="69850">
                        <a:lnSpc>
                          <a:spcPct val="100000"/>
                        </a:lnSpc>
                      </a:pPr>
                      <a:r>
                        <a:rPr sz="1400" spc="-15" dirty="0">
                          <a:latin typeface="ＭＳ Ｐゴシック"/>
                          <a:cs typeface="ＭＳ Ｐゴシック"/>
                        </a:rPr>
                        <a:t>提出先：</a:t>
                      </a:r>
                      <a:endParaRPr sz="1400" dirty="0">
                        <a:latin typeface="ＭＳ Ｐゴシック"/>
                        <a:cs typeface="ＭＳ Ｐゴシック"/>
                      </a:endParaRPr>
                    </a:p>
                    <a:p>
                      <a:pPr marL="69850">
                        <a:lnSpc>
                          <a:spcPct val="100000"/>
                        </a:lnSpc>
                      </a:pPr>
                      <a:r>
                        <a:rPr sz="1400" spc="-10" dirty="0">
                          <a:latin typeface="ＭＳ Ｐゴシック"/>
                          <a:cs typeface="ＭＳ Ｐゴシック"/>
                        </a:rPr>
                        <a:t>ラオスフェスティバル</a:t>
                      </a:r>
                      <a:r>
                        <a:rPr lang="en-US" altLang="ja-JP" sz="1400" spc="-10" dirty="0">
                          <a:latin typeface="ＭＳ Ｐゴシック"/>
                          <a:cs typeface="ＭＳ Ｐゴシック"/>
                        </a:rPr>
                        <a:t>202</a:t>
                      </a:r>
                      <a:r>
                        <a:rPr lang="ja-JP" altLang="en-US" sz="1400" spc="-10" dirty="0">
                          <a:latin typeface="ＭＳ Ｐゴシック"/>
                          <a:cs typeface="ＭＳ Ｐゴシック"/>
                        </a:rPr>
                        <a:t>６</a:t>
                      </a:r>
                      <a:r>
                        <a:rPr sz="1400" spc="-10" dirty="0" err="1">
                          <a:latin typeface="ＭＳ Ｐゴシック"/>
                          <a:cs typeface="ＭＳ Ｐゴシック"/>
                        </a:rPr>
                        <a:t>事務局</a:t>
                      </a:r>
                      <a:endParaRPr sz="1400" dirty="0">
                        <a:latin typeface="ＭＳ Ｐゴシック"/>
                        <a:cs typeface="ＭＳ Ｐゴシック"/>
                      </a:endParaRPr>
                    </a:p>
                    <a:p>
                      <a:pPr>
                        <a:lnSpc>
                          <a:spcPct val="100000"/>
                        </a:lnSpc>
                        <a:spcBef>
                          <a:spcPts val="10"/>
                        </a:spcBef>
                      </a:pPr>
                      <a:endParaRPr sz="1450" dirty="0">
                        <a:latin typeface="Times New Roman"/>
                        <a:cs typeface="Times New Roman"/>
                      </a:endParaRPr>
                    </a:p>
                    <a:p>
                      <a:pPr marL="69850">
                        <a:lnSpc>
                          <a:spcPts val="1400"/>
                        </a:lnSpc>
                        <a:tabLst>
                          <a:tab pos="426084" algn="l"/>
                        </a:tabLst>
                      </a:pPr>
                      <a:r>
                        <a:rPr sz="1200" spc="-50" dirty="0">
                          <a:latin typeface="ＭＳ Ｐゴシック"/>
                          <a:cs typeface="ＭＳ Ｐゴシック"/>
                        </a:rPr>
                        <a:t>電</a:t>
                      </a:r>
                      <a:r>
                        <a:rPr sz="1200" dirty="0">
                          <a:latin typeface="ＭＳ Ｐゴシック"/>
                          <a:cs typeface="ＭＳ Ｐゴシック"/>
                        </a:rPr>
                        <a:t>	話：</a:t>
                      </a:r>
                      <a:r>
                        <a:rPr sz="1200" spc="450" dirty="0">
                          <a:latin typeface="ＭＳ Ｐゴシック"/>
                          <a:cs typeface="ＭＳ Ｐゴシック"/>
                        </a:rPr>
                        <a:t> </a:t>
                      </a:r>
                      <a:r>
                        <a:rPr sz="1200" dirty="0">
                          <a:latin typeface="ＭＳ Ｐゴシック"/>
                          <a:cs typeface="ＭＳ Ｐゴシック"/>
                        </a:rPr>
                        <a:t>03-6276-</a:t>
                      </a:r>
                      <a:r>
                        <a:rPr sz="1200" spc="-20" dirty="0">
                          <a:latin typeface="ＭＳ Ｐゴシック"/>
                          <a:cs typeface="ＭＳ Ｐゴシック"/>
                        </a:rPr>
                        <a:t>3090</a:t>
                      </a:r>
                      <a:endParaRPr sz="1200" dirty="0">
                        <a:latin typeface="ＭＳ Ｐゴシック"/>
                        <a:cs typeface="ＭＳ Ｐゴシック"/>
                      </a:endParaRPr>
                    </a:p>
                    <a:p>
                      <a:pPr marL="111125">
                        <a:lnSpc>
                          <a:spcPts val="1400"/>
                        </a:lnSpc>
                      </a:pPr>
                      <a:r>
                        <a:rPr sz="1200" b="1" dirty="0">
                          <a:latin typeface="Arial"/>
                          <a:cs typeface="Arial"/>
                        </a:rPr>
                        <a:t>E</a:t>
                      </a:r>
                      <a:r>
                        <a:rPr sz="1200" dirty="0">
                          <a:latin typeface="ＭＳ Ｐゴシック"/>
                          <a:cs typeface="ＭＳ Ｐゴシック"/>
                        </a:rPr>
                        <a:t>-</a:t>
                      </a:r>
                      <a:r>
                        <a:rPr sz="1200" b="1" spc="-10" dirty="0">
                          <a:latin typeface="Arial"/>
                          <a:cs typeface="Arial"/>
                        </a:rPr>
                        <a:t>mail</a:t>
                      </a:r>
                      <a:r>
                        <a:rPr sz="1200" spc="-10" dirty="0">
                          <a:latin typeface="ＭＳ Ｐゴシック"/>
                          <a:cs typeface="ＭＳ Ｐゴシック"/>
                        </a:rPr>
                        <a:t>：</a:t>
                      </a:r>
                      <a:r>
                        <a:rPr sz="1200" b="1" u="sng" spc="-10" dirty="0">
                          <a:solidFill>
                            <a:srgbClr val="0000FF"/>
                          </a:solidFill>
                          <a:uFill>
                            <a:solidFill>
                              <a:srgbClr val="0000FF"/>
                            </a:solidFill>
                          </a:uFill>
                          <a:latin typeface="Calibri"/>
                          <a:cs typeface="Calibri"/>
                          <a:hlinkClick r:id="rId2"/>
                        </a:rPr>
                        <a:t>shutten@laos-festival.</a:t>
                      </a:r>
                      <a:r>
                        <a:rPr sz="1200" u="sng" spc="-10" dirty="0">
                          <a:solidFill>
                            <a:srgbClr val="0000FF"/>
                          </a:solidFill>
                          <a:uFill>
                            <a:solidFill>
                              <a:srgbClr val="0000FF"/>
                            </a:solidFill>
                          </a:uFill>
                          <a:latin typeface="ＭＳ Ｐゴシック"/>
                          <a:cs typeface="ＭＳ Ｐゴシック"/>
                          <a:hlinkClick r:id="rId2"/>
                        </a:rPr>
                        <a:t>ｊｐ</a:t>
                      </a:r>
                      <a:endParaRPr sz="1200" dirty="0">
                        <a:latin typeface="ＭＳ Ｐゴシック"/>
                        <a:cs typeface="ＭＳ Ｐゴシック"/>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0"/>
                        </a:spcBef>
                      </a:pPr>
                      <a:endParaRPr sz="2450">
                        <a:latin typeface="Times New Roman"/>
                        <a:cs typeface="Times New Roman"/>
                      </a:endParaRPr>
                    </a:p>
                    <a:p>
                      <a:pPr marL="412750">
                        <a:lnSpc>
                          <a:spcPct val="100000"/>
                        </a:lnSpc>
                      </a:pPr>
                      <a:r>
                        <a:rPr sz="2400" spc="-75" dirty="0">
                          <a:solidFill>
                            <a:srgbClr val="FFFFFF"/>
                          </a:solidFill>
                          <a:latin typeface="ＭＳ Ｐ明朝"/>
                          <a:cs typeface="ＭＳ Ｐ明朝"/>
                        </a:rPr>
                        <a:t>FAX:03-</a:t>
                      </a:r>
                      <a:r>
                        <a:rPr sz="2400" dirty="0">
                          <a:solidFill>
                            <a:srgbClr val="FFFFFF"/>
                          </a:solidFill>
                          <a:latin typeface="ＭＳ Ｐ明朝"/>
                          <a:cs typeface="ＭＳ Ｐ明朝"/>
                        </a:rPr>
                        <a:t>3370-</a:t>
                      </a:r>
                      <a:r>
                        <a:rPr sz="2400" spc="-20" dirty="0">
                          <a:solidFill>
                            <a:srgbClr val="FFFFFF"/>
                          </a:solidFill>
                          <a:latin typeface="ＭＳ Ｐ明朝"/>
                          <a:cs typeface="ＭＳ Ｐ明朝"/>
                        </a:rPr>
                        <a:t>5198</a:t>
                      </a:r>
                      <a:endParaRPr sz="2400">
                        <a:latin typeface="ＭＳ Ｐ明朝"/>
                        <a:cs typeface="ＭＳ Ｐ明朝"/>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solidFill>
                      <a:srgbClr val="000000"/>
                    </a:solidFill>
                  </a:tcPr>
                </a:tc>
                <a:extLst>
                  <a:ext uri="{0D108BD9-81ED-4DB2-BD59-A6C34878D82A}">
                    <a16:rowId xmlns:a16="http://schemas.microsoft.com/office/drawing/2014/main" val="10000"/>
                  </a:ext>
                </a:extLst>
              </a:tr>
              <a:tr h="561975">
                <a:tc vMerge="1">
                  <a:txBody>
                    <a:bodyPr/>
                    <a:lstStyle/>
                    <a:p>
                      <a:endParaRPr/>
                    </a:p>
                  </a:txBody>
                  <a:tcPr marL="0" marR="0" marT="63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9215">
                        <a:lnSpc>
                          <a:spcPct val="100000"/>
                        </a:lnSpc>
                        <a:spcBef>
                          <a:spcPts val="1110"/>
                        </a:spcBef>
                      </a:pPr>
                      <a:r>
                        <a:rPr sz="2400" spc="-37" baseline="1736" dirty="0" err="1">
                          <a:latin typeface="SimSun"/>
                          <a:cs typeface="SimSun"/>
                        </a:rPr>
                        <a:t>提出期限</a:t>
                      </a:r>
                      <a:r>
                        <a:rPr sz="2400" spc="-37" baseline="1736" dirty="0">
                          <a:latin typeface="SimSun"/>
                          <a:cs typeface="SimSun"/>
                        </a:rPr>
                        <a:t>：</a:t>
                      </a:r>
                      <a:r>
                        <a:rPr lang="ja-JP" altLang="en-US" sz="1600" spc="160" dirty="0">
                          <a:latin typeface="HGP創英角ｺﾞｼｯｸUB" panose="020B0900000000000000" pitchFamily="50" charset="-128"/>
                          <a:ea typeface="HGP創英角ｺﾞｼｯｸUB" panose="020B0900000000000000" pitchFamily="50" charset="-128"/>
                          <a:cs typeface="ＭＳ ゴシック"/>
                        </a:rPr>
                        <a:t>３月３１</a:t>
                      </a:r>
                      <a:r>
                        <a:rPr lang="ja-JP" altLang="en-US" sz="1600" spc="240" dirty="0">
                          <a:latin typeface="HGP創英角ｺﾞｼｯｸUB" panose="020B0900000000000000" pitchFamily="50" charset="-128"/>
                          <a:ea typeface="HGP創英角ｺﾞｼｯｸUB" panose="020B0900000000000000" pitchFamily="50" charset="-128"/>
                          <a:cs typeface="ＭＳ Ｐ明朝"/>
                        </a:rPr>
                        <a:t>日</a:t>
                      </a:r>
                      <a:r>
                        <a:rPr lang="en-US" altLang="ja-JP" sz="1600" spc="240" dirty="0">
                          <a:latin typeface="HGP創英角ｺﾞｼｯｸUB" panose="020B0900000000000000" pitchFamily="50" charset="-128"/>
                          <a:ea typeface="HGP創英角ｺﾞｼｯｸUB" panose="020B0900000000000000" pitchFamily="50" charset="-128"/>
                          <a:cs typeface="ＭＳ Ｐ明朝"/>
                        </a:rPr>
                        <a:t>(</a:t>
                      </a:r>
                      <a:r>
                        <a:rPr lang="ja-JP" altLang="en-US" sz="1600" spc="160" dirty="0">
                          <a:latin typeface="HGP創英角ｺﾞｼｯｸUB" panose="020B0900000000000000" pitchFamily="50" charset="-128"/>
                          <a:ea typeface="HGP創英角ｺﾞｼｯｸUB" panose="020B0900000000000000" pitchFamily="50" charset="-128"/>
                          <a:cs typeface="ＭＳ Ｐ明朝"/>
                        </a:rPr>
                        <a:t>火</a:t>
                      </a:r>
                      <a:r>
                        <a:rPr lang="en-US" altLang="ja-JP" sz="1600" spc="310" dirty="0">
                          <a:latin typeface="HGP創英角ｺﾞｼｯｸUB" panose="020B0900000000000000" pitchFamily="50" charset="-128"/>
                          <a:ea typeface="HGP創英角ｺﾞｼｯｸUB" panose="020B0900000000000000" pitchFamily="50" charset="-128"/>
                          <a:cs typeface="ＭＳ Ｐ明朝"/>
                        </a:rPr>
                        <a:t>)</a:t>
                      </a:r>
                      <a:r>
                        <a:rPr sz="1600" spc="-40" dirty="0" err="1">
                          <a:latin typeface="SimSun"/>
                          <a:cs typeface="SimSun"/>
                        </a:rPr>
                        <a:t>必着</a:t>
                      </a:r>
                      <a:endParaRPr sz="1600" dirty="0">
                        <a:latin typeface="SimSun"/>
                        <a:cs typeface="SimSun"/>
                      </a:endParaRPr>
                    </a:p>
                  </a:txBody>
                  <a:tcPr marL="0" marR="0" marT="140970" marB="0">
                    <a:lnL w="12700">
                      <a:solidFill>
                        <a:srgbClr val="000000"/>
                      </a:solidFill>
                      <a:prstDash val="solid"/>
                    </a:lnL>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638" y="179293"/>
            <a:ext cx="6489700" cy="278922"/>
          </a:xfrm>
          <a:prstGeom prst="rect">
            <a:avLst/>
          </a:prstGeom>
          <a:solidFill>
            <a:srgbClr val="000000"/>
          </a:solidFill>
        </p:spPr>
        <p:txBody>
          <a:bodyPr vert="horz" wrap="square" lIns="0" tIns="32384" rIns="0" bIns="0" rtlCol="0">
            <a:spAutoFit/>
          </a:bodyPr>
          <a:lstStyle/>
          <a:p>
            <a:pPr marL="8890" algn="ctr">
              <a:lnSpc>
                <a:spcPct val="100000"/>
              </a:lnSpc>
              <a:spcBef>
                <a:spcPts val="254"/>
              </a:spcBef>
            </a:pPr>
            <a:r>
              <a:rPr sz="1600" dirty="0">
                <a:solidFill>
                  <a:srgbClr val="FFFFFF"/>
                </a:solidFill>
                <a:latin typeface="Calibri"/>
                <a:cs typeface="Calibri"/>
              </a:rPr>
              <a:t>No.4-1 </a:t>
            </a:r>
            <a:r>
              <a:rPr sz="1600" dirty="0">
                <a:solidFill>
                  <a:srgbClr val="FFFFFF"/>
                </a:solidFill>
                <a:latin typeface="Arial"/>
                <a:cs typeface="Arial"/>
              </a:rPr>
              <a:t>■</a:t>
            </a:r>
            <a:r>
              <a:rPr lang="ja-JP" altLang="en-US" sz="1600" dirty="0">
                <a:solidFill>
                  <a:srgbClr val="FFFFFF"/>
                </a:solidFill>
                <a:latin typeface="Arial"/>
                <a:cs typeface="Arial"/>
              </a:rPr>
              <a:t> </a:t>
            </a:r>
            <a:r>
              <a:rPr sz="1600" dirty="0">
                <a:solidFill>
                  <a:srgbClr val="FFFFFF"/>
                </a:solidFill>
                <a:latin typeface="ＭＳ ゴシック"/>
                <a:cs typeface="ＭＳ ゴシック"/>
              </a:rPr>
              <a:t>オプションレンタル備品リスト</a:t>
            </a:r>
            <a:r>
              <a:rPr lang="en-US" altLang="ja-JP" sz="1600" dirty="0">
                <a:solidFill>
                  <a:srgbClr val="FFFFFF"/>
                </a:solidFill>
                <a:latin typeface="ＭＳ ゴシック"/>
                <a:cs typeface="ＭＳ ゴシック"/>
              </a:rPr>
              <a:t>2026 </a:t>
            </a:r>
            <a:r>
              <a:rPr sz="1600" spc="-50" dirty="0">
                <a:solidFill>
                  <a:srgbClr val="FFFFFF"/>
                </a:solidFill>
                <a:latin typeface="Arial"/>
                <a:cs typeface="Arial"/>
              </a:rPr>
              <a:t>■</a:t>
            </a:r>
            <a:endParaRPr sz="1600" dirty="0">
              <a:latin typeface="Arial"/>
              <a:cs typeface="Arial"/>
            </a:endParaRPr>
          </a:p>
        </p:txBody>
      </p:sp>
      <p:sp>
        <p:nvSpPr>
          <p:cNvPr id="3" name="object 3"/>
          <p:cNvSpPr txBox="1"/>
          <p:nvPr/>
        </p:nvSpPr>
        <p:spPr>
          <a:xfrm>
            <a:off x="267638" y="631443"/>
            <a:ext cx="6248400" cy="1092200"/>
          </a:xfrm>
          <a:prstGeom prst="rect">
            <a:avLst/>
          </a:prstGeom>
        </p:spPr>
        <p:txBody>
          <a:bodyPr vert="horz" wrap="square" lIns="0" tIns="12700" rIns="0" bIns="0" rtlCol="0">
            <a:spAutoFit/>
          </a:bodyPr>
          <a:lstStyle/>
          <a:p>
            <a:pPr marL="12700">
              <a:lnSpc>
                <a:spcPts val="1150"/>
              </a:lnSpc>
              <a:spcBef>
                <a:spcPts val="100"/>
              </a:spcBef>
            </a:pPr>
            <a:r>
              <a:rPr sz="1000" spc="-5" dirty="0">
                <a:latin typeface="メイリオ"/>
                <a:cs typeface="メイリオ"/>
              </a:rPr>
              <a:t>●指定の申込⽤紙に必要事項をご記⼊の上、提出期限までにメールにてお申し込みください。</a:t>
            </a:r>
            <a:endParaRPr sz="1000" dirty="0">
              <a:latin typeface="メイリオ"/>
              <a:cs typeface="メイリオ"/>
            </a:endParaRPr>
          </a:p>
          <a:p>
            <a:pPr marL="139700">
              <a:lnSpc>
                <a:spcPts val="1150"/>
              </a:lnSpc>
            </a:pPr>
            <a:r>
              <a:rPr sz="1000" spc="-5" dirty="0">
                <a:latin typeface="メイリオ"/>
                <a:cs typeface="メイリオ"/>
              </a:rPr>
              <a:t>※締め切りを過ぎてからのお申込は、在庫状況によりお受けできない場合がありますので、ご了承ください</a:t>
            </a:r>
            <a:endParaRPr sz="1000" dirty="0">
              <a:latin typeface="メイリオ"/>
              <a:cs typeface="メイリオ"/>
            </a:endParaRPr>
          </a:p>
          <a:p>
            <a:pPr marL="12700">
              <a:lnSpc>
                <a:spcPct val="100000"/>
              </a:lnSpc>
              <a:spcBef>
                <a:spcPts val="95"/>
              </a:spcBef>
            </a:pPr>
            <a:r>
              <a:rPr sz="1000" dirty="0">
                <a:latin typeface="メイリオ"/>
                <a:cs typeface="メイリオ"/>
              </a:rPr>
              <a:t>。</a:t>
            </a:r>
          </a:p>
          <a:p>
            <a:pPr marL="12700">
              <a:lnSpc>
                <a:spcPct val="100000"/>
              </a:lnSpc>
            </a:pPr>
            <a:r>
              <a:rPr sz="1000" spc="-5" dirty="0">
                <a:latin typeface="メイリオ"/>
                <a:cs typeface="メイリオ"/>
              </a:rPr>
              <a:t>●オプション備品代⾦のお⽀払いは、最終⽇に現地精算となります。</a:t>
            </a:r>
            <a:endParaRPr sz="1000" dirty="0">
              <a:latin typeface="メイリオ"/>
              <a:cs typeface="メイリオ"/>
            </a:endParaRPr>
          </a:p>
          <a:p>
            <a:pPr marL="140335" indent="-127635">
              <a:lnSpc>
                <a:spcPct val="100000"/>
              </a:lnSpc>
              <a:buClr>
                <a:srgbClr val="000000"/>
              </a:buClr>
              <a:buSzPct val="90000"/>
              <a:buChar char="●"/>
              <a:tabLst>
                <a:tab pos="140335" algn="l"/>
              </a:tabLst>
            </a:pPr>
            <a:r>
              <a:rPr sz="1000" dirty="0">
                <a:solidFill>
                  <a:srgbClr val="FF0000"/>
                </a:solidFill>
                <a:latin typeface="メイリオ"/>
                <a:cs typeface="メイリオ"/>
              </a:rPr>
              <a:t>⾦額は2⽇間の料⾦です。（消費税込み・運搬費込み</a:t>
            </a:r>
            <a:r>
              <a:rPr sz="1000" spc="-50" dirty="0">
                <a:solidFill>
                  <a:srgbClr val="FF0000"/>
                </a:solidFill>
                <a:latin typeface="メイリオ"/>
                <a:cs typeface="メイリオ"/>
              </a:rPr>
              <a:t>）</a:t>
            </a:r>
            <a:endParaRPr sz="1000" dirty="0">
              <a:latin typeface="メイリオ"/>
              <a:cs typeface="メイリオ"/>
            </a:endParaRPr>
          </a:p>
          <a:p>
            <a:pPr marL="12700">
              <a:lnSpc>
                <a:spcPct val="100000"/>
              </a:lnSpc>
            </a:pPr>
            <a:r>
              <a:rPr sz="1000" spc="-5" dirty="0">
                <a:latin typeface="メイリオ"/>
                <a:cs typeface="メイリオ"/>
              </a:rPr>
              <a:t>●掲載されていない備品で、ご希望のものがありましたら、事務局までお問い合わせください。</a:t>
            </a:r>
            <a:endParaRPr sz="1000" dirty="0">
              <a:latin typeface="メイリオ"/>
              <a:cs typeface="メイリオ"/>
            </a:endParaRPr>
          </a:p>
          <a:p>
            <a:pPr marL="12700">
              <a:lnSpc>
                <a:spcPct val="100000"/>
              </a:lnSpc>
            </a:pPr>
            <a:r>
              <a:rPr sz="1000" spc="-5" dirty="0">
                <a:latin typeface="メイリオ"/>
                <a:cs typeface="メイリオ"/>
              </a:rPr>
              <a:t>●事情により、備品の仕様・料⾦が変更となる場合があります。</a:t>
            </a:r>
            <a:endParaRPr sz="1000" dirty="0">
              <a:latin typeface="メイリオ"/>
              <a:cs typeface="メイリオ"/>
            </a:endParaRPr>
          </a:p>
        </p:txBody>
      </p:sp>
      <p:pic>
        <p:nvPicPr>
          <p:cNvPr id="15" name="図 14"/>
          <p:cNvPicPr>
            <a:picLocks noChangeAspect="1"/>
          </p:cNvPicPr>
          <p:nvPr/>
        </p:nvPicPr>
        <p:blipFill>
          <a:blip r:embed="rId2"/>
          <a:srcRect r="8201"/>
          <a:stretch>
            <a:fillRect/>
          </a:stretch>
        </p:blipFill>
        <p:spPr>
          <a:xfrm>
            <a:off x="180975" y="2070100"/>
            <a:ext cx="6576364" cy="773776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19087" y="200025"/>
            <a:ext cx="6264275" cy="266740"/>
          </a:xfrm>
          <a:prstGeom prst="rect">
            <a:avLst/>
          </a:prstGeom>
          <a:solidFill>
            <a:srgbClr val="000000"/>
          </a:solidFill>
        </p:spPr>
        <p:txBody>
          <a:bodyPr vert="horz" wrap="square" lIns="0" tIns="20320" rIns="0" bIns="0" rtlCol="0">
            <a:spAutoFit/>
          </a:bodyPr>
          <a:lstStyle/>
          <a:p>
            <a:pPr marL="8890" algn="ctr">
              <a:lnSpc>
                <a:spcPct val="100000"/>
              </a:lnSpc>
              <a:spcBef>
                <a:spcPts val="160"/>
              </a:spcBef>
            </a:pPr>
            <a:r>
              <a:rPr sz="1600" dirty="0">
                <a:solidFill>
                  <a:srgbClr val="FFFFFF"/>
                </a:solidFill>
                <a:latin typeface="Calibri"/>
                <a:cs typeface="Calibri"/>
              </a:rPr>
              <a:t>No.4-2 </a:t>
            </a:r>
            <a:r>
              <a:rPr sz="1600" dirty="0">
                <a:solidFill>
                  <a:srgbClr val="FFFFFF"/>
                </a:solidFill>
                <a:latin typeface="Arial"/>
                <a:cs typeface="Arial"/>
              </a:rPr>
              <a:t>■</a:t>
            </a:r>
            <a:r>
              <a:rPr lang="en-US" sz="1600" dirty="0">
                <a:solidFill>
                  <a:srgbClr val="FFFFFF"/>
                </a:solidFill>
                <a:latin typeface="Arial"/>
                <a:cs typeface="Arial"/>
              </a:rPr>
              <a:t> </a:t>
            </a:r>
            <a:r>
              <a:rPr sz="1600" spc="-5" dirty="0">
                <a:solidFill>
                  <a:srgbClr val="FFFFFF"/>
                </a:solidFill>
                <a:latin typeface="ＭＳ ゴシック"/>
                <a:cs typeface="ＭＳ ゴシック"/>
              </a:rPr>
              <a:t>オプションレンタル備品リスト</a:t>
            </a:r>
            <a:r>
              <a:rPr lang="en-US" sz="1600" spc="-5" dirty="0">
                <a:solidFill>
                  <a:srgbClr val="FFFFFF"/>
                </a:solidFill>
                <a:latin typeface="ＭＳ ゴシック"/>
                <a:cs typeface="ＭＳ ゴシック"/>
              </a:rPr>
              <a:t>2 2026 </a:t>
            </a:r>
            <a:r>
              <a:rPr sz="1600" spc="-25" dirty="0">
                <a:solidFill>
                  <a:srgbClr val="FFFFFF"/>
                </a:solidFill>
                <a:latin typeface="Arial"/>
                <a:cs typeface="Arial"/>
              </a:rPr>
              <a:t>■</a:t>
            </a:r>
            <a:endParaRPr sz="1600" dirty="0">
              <a:latin typeface="Arial"/>
              <a:cs typeface="Arial"/>
            </a:endParaRPr>
          </a:p>
        </p:txBody>
      </p:sp>
      <p:pic>
        <p:nvPicPr>
          <p:cNvPr id="12" name="図 11"/>
          <p:cNvPicPr>
            <a:picLocks noChangeAspect="1"/>
          </p:cNvPicPr>
          <p:nvPr/>
        </p:nvPicPr>
        <p:blipFill>
          <a:blip r:embed="rId2"/>
          <a:srcRect t="-961" r="7686"/>
          <a:stretch>
            <a:fillRect/>
          </a:stretch>
        </p:blipFill>
        <p:spPr>
          <a:xfrm>
            <a:off x="120650" y="1308100"/>
            <a:ext cx="6781800" cy="8001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216</TotalTime>
  <Words>2543</Words>
  <Application>Microsoft Office PowerPoint</Application>
  <PresentationFormat>ユーザー設定</PresentationFormat>
  <Paragraphs>736</Paragraphs>
  <Slides>18</Slides>
  <Notes>1</Notes>
  <HiddenSlides>0</HiddenSlides>
  <MMClips>0</MMClips>
  <ScaleCrop>false</ScaleCrop>
  <HeadingPairs>
    <vt:vector size="6" baseType="variant">
      <vt:variant>
        <vt:lpstr>使用されているフォント</vt:lpstr>
      </vt:variant>
      <vt:variant>
        <vt:i4>20</vt:i4>
      </vt:variant>
      <vt:variant>
        <vt:lpstr>テーマ</vt:lpstr>
      </vt:variant>
      <vt:variant>
        <vt:i4>1</vt:i4>
      </vt:variant>
      <vt:variant>
        <vt:lpstr>スライド タイトル</vt:lpstr>
      </vt:variant>
      <vt:variant>
        <vt:i4>18</vt:i4>
      </vt:variant>
    </vt:vector>
  </HeadingPairs>
  <TitlesOfParts>
    <vt:vector size="39" baseType="lpstr">
      <vt:lpstr>BIZ UDPゴシック</vt:lpstr>
      <vt:lpstr>HGP</vt:lpstr>
      <vt:lpstr>HGPｺﾞｼｯｸE</vt:lpstr>
      <vt:lpstr>HGP教科書体</vt:lpstr>
      <vt:lpstr>HGP創英角ｺﾞｼｯｸUB</vt:lpstr>
      <vt:lpstr>HGS創英角ｺﾞｼｯｸUB</vt:lpstr>
      <vt:lpstr>HG丸ｺﾞｼｯｸM-PRO</vt:lpstr>
      <vt:lpstr>HG創英角ｺﾞｼｯｸUB</vt:lpstr>
      <vt:lpstr>ＭＳ Ｐゴシック</vt:lpstr>
      <vt:lpstr>ＭＳ Ｐ明朝</vt:lpstr>
      <vt:lpstr>ＭＳ ゴシック</vt:lpstr>
      <vt:lpstr>ＭＳ 明朝</vt:lpstr>
      <vt:lpstr>SimSun</vt:lpstr>
      <vt:lpstr>メイリオ</vt:lpstr>
      <vt:lpstr>游ゴシック</vt:lpstr>
      <vt:lpstr>Arial</vt:lpstr>
      <vt:lpstr>Arial Black</vt:lpstr>
      <vt:lpstr>Calibri</vt:lpstr>
      <vt:lpstr>Century</vt:lpstr>
      <vt:lpstr>Times New Roman</vt:lpstr>
      <vt:lpstr>Office Theme</vt:lpstr>
      <vt:lpstr>ラオスフェスティバル2026  提出書類一覧</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ラオフェス2019提出書類一覧 [互換モード]</dc:title>
  <dc:creator>金澤 雅高</dc:creator>
  <cp:lastModifiedBy>大友 慧</cp:lastModifiedBy>
  <cp:revision>23</cp:revision>
  <dcterms:created xsi:type="dcterms:W3CDTF">2023-05-17T09:37:40Z</dcterms:created>
  <dcterms:modified xsi:type="dcterms:W3CDTF">2026-02-19T01:48:17Z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2019-01-15T00:00:00Z</vt:filetime>
  </property>
  <property fmtid="{D5CDD505-2E9C-101B-9397-08002B2CF9AE}" pid="3" name="Creator">
    <vt:lpwstr>Bullzip PDF Printer (10.4.0.2240)</vt:lpwstr>
  </property>
  <property fmtid="{D5CDD505-2E9C-101B-9397-08002B2CF9AE}" pid="4" name="LastSaved">
    <vt:filetime>2023-05-17T00:00:00Z</vt:filetime>
  </property>
  <property fmtid="{D5CDD505-2E9C-101B-9397-08002B2CF9AE}" pid="5" name="Producer">
    <vt:lpwstr>PDF Printer / www.bullzip.com / FPG / Freeware Edition (max 10 users)</vt:lpwstr>
  </property>
</Properties>
</file>